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</p:sldIdLst>
  <p:sldSz cx="12192000" cy="6858000"/>
  <p:notesSz cx="6858000" cy="12192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0" d="100"/>
          <a:sy n="110" d="100"/>
        </p:scale>
        <p:origin x="594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DEFAULT">
    <p:bg>
      <p:bgRef idx="1001">
        <a:schemeClr val="bg1"/>
      </p:bgRef>
    </p:bg>
    <p:spTree>
      <p:nvGrpSpPr>
        <p:cNvPr id="1" name="Group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GroupShape 1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defPPr/>
      <a:lvl1pPr lvl="0" algn="ctr">
        <a:buNone/>
        <a:defRPr sz="44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defPPr/>
      <a:lvl1pPr marL="342900" lvl="0" indent="-342900" algn="l">
        <a:buFont typeface="Arial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>
        <a:buFont typeface="Arial"/>
        <a:buChar char="–"/>
        <a:defRPr sz="280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>
        <a:buFont typeface="Arial"/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>
        <a:buFont typeface="Arial"/>
        <a:buChar char="–"/>
        <a:defRPr sz="200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>
        <a:buFont typeface="Arial"/>
        <a:buChar char="»"/>
        <a:defRPr sz="200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>
        <a:buFont typeface="Arial"/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>
        <a:buFont typeface="Arial"/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>
        <a:buFont typeface="Arial"/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>
        <a:buFont typeface="Arial"/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/>
      <a:lvl1pPr marL="0" lvl="0" indent="0" algn="l">
        <a:defRPr sz="180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>
        <a:defRPr sz="180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>
        <a:defRPr sz="180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>
        <a:defRPr sz="180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>
        <a:defRPr sz="180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>
        <a:defRPr sz="180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>
        <a:defRPr sz="180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>
        <a:defRPr sz="180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>
        <a:defRPr sz="18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GroupShape 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hape 4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420084"/>
          </a:solidFill>
          <a:ln>
            <a:prstDash val="solid"/>
          </a:ln>
        </p:spPr>
        <p:txBody>
          <a:bodyPr wrap="square" lIns="0" tIns="0" rIns="0" bIns="0" anchor="ctr"/>
          <a:lstStyle/>
          <a:p>
            <a:pPr marL="0" indent="0" algn="l"/>
            <a:endParaRPr sz="18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5" name="Shape 5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>
            <a:prstDash val="solid"/>
          </a:ln>
        </p:spPr>
        <p:txBody>
          <a:bodyPr wrap="square" lIns="0" tIns="0" rIns="0" bIns="0" anchor="ctr"/>
          <a:lstStyle/>
          <a:p>
            <a:pPr marL="0" indent="0" algn="l"/>
            <a:endParaRPr sz="18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6" name="Shape 6"/>
          <p:cNvSpPr/>
          <p:nvPr/>
        </p:nvSpPr>
        <p:spPr>
          <a:xfrm>
            <a:off x="2801" y="-9805"/>
            <a:ext cx="12192000" cy="6858000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prstDash val="solid"/>
          </a:ln>
        </p:spPr>
        <p:txBody>
          <a:bodyPr wrap="square" lIns="0" tIns="0" rIns="0" bIns="0" anchor="ctr"/>
          <a:lstStyle/>
          <a:p>
            <a:pPr marL="0" indent="0" algn="l"/>
            <a:endParaRPr sz="18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7" name="Shape 7"/>
          <p:cNvSpPr/>
          <p:nvPr/>
        </p:nvSpPr>
        <p:spPr>
          <a:xfrm>
            <a:off x="7398684" y="88246"/>
            <a:ext cx="4729044" cy="6857107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>
            <a:prstDash val="solid"/>
          </a:ln>
        </p:spPr>
        <p:txBody>
          <a:bodyPr wrap="square" lIns="0" tIns="0" rIns="0" bIns="0" anchor="ctr"/>
          <a:lstStyle/>
          <a:p>
            <a:pPr marL="0" indent="0" algn="l"/>
            <a:endParaRPr sz="18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Shape 8"/>
          <p:cNvSpPr/>
          <p:nvPr/>
        </p:nvSpPr>
        <p:spPr>
          <a:xfrm>
            <a:off x="7895734" y="1292878"/>
            <a:ext cx="3840479" cy="5120640"/>
          </a:xfrm>
          <a:custGeom>
            <a:avLst/>
            <a:gdLst>
              <a:gd name="OXMLTextRectL" fmla="val 0"/>
              <a:gd name="OXMLTextRectT" fmla="val 0"/>
              <a:gd name="OXMLTextRectR" fmla="val w"/>
              <a:gd name="OXMLTextRectB" fmla="val h"/>
              <a:gd name="COTextRectL" fmla="*/ OXMLTextRectL 1 w"/>
              <a:gd name="COTextRectT" fmla="*/ OXMLTextRectT 1 h"/>
              <a:gd name="COTextRectR" fmla="*/ OXMLTextRectR 1 w"/>
              <a:gd name="COTextRectB" fmla="*/ OXMLTextRectB 1 h"/>
              <a:gd name="ODFLeft" fmla="val 0"/>
              <a:gd name="ODFTop" fmla="val 0"/>
              <a:gd name="ODFRight" fmla="val 3840480"/>
              <a:gd name="ODFBottom" fmla="val 5120640"/>
              <a:gd name="ODFWidth" fmla="val 3840480"/>
              <a:gd name="ODFHeight" fmla="val 5120640"/>
            </a:gdLst>
            <a:ahLst/>
            <a:cxnLst/>
            <a:rect l="OXMLTextRectL" t="OXMLTextRectT" r="OXMLTextRectR" b="OXMLTextRectB"/>
            <a:pathLst>
              <a:path w="3840480" h="5120640">
                <a:moveTo>
                  <a:pt x="0" y="5120640"/>
                </a:moveTo>
                <a:lnTo>
                  <a:pt x="0" y="205440"/>
                </a:lnTo>
                <a:cubicBezTo>
                  <a:pt x="0" y="91967"/>
                  <a:pt x="91979" y="0"/>
                  <a:pt x="205427" y="0"/>
                </a:cubicBezTo>
                <a:lnTo>
                  <a:pt x="3840480" y="0"/>
                </a:lnTo>
                <a:lnTo>
                  <a:pt x="3840480" y="4915200"/>
                </a:lnTo>
                <a:cubicBezTo>
                  <a:pt x="3840480" y="5028673"/>
                  <a:pt x="3748501" y="5120640"/>
                  <a:pt x="3635053" y="5120640"/>
                </a:cubicBezTo>
                <a:lnTo>
                  <a:pt x="0" y="5120640"/>
                </a:lnTo>
              </a:path>
            </a:pathLst>
          </a:custGeom>
          <a:solidFill>
            <a:srgbClr val="251257">
              <a:alpha val="20000"/>
            </a:srgbClr>
          </a:solidFill>
          <a:ln>
            <a:prstDash val="solid"/>
          </a:ln>
        </p:spPr>
        <p:txBody>
          <a:bodyPr wrap="square" lIns="0" tIns="0" rIns="0" bIns="0" anchor="ctr"/>
          <a:lstStyle/>
          <a:p>
            <a:pPr marL="0" indent="0" algn="l"/>
            <a:endParaRPr sz="18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Shape 9"/>
          <p:cNvSpPr/>
          <p:nvPr/>
        </p:nvSpPr>
        <p:spPr>
          <a:xfrm>
            <a:off x="7846918" y="522474"/>
            <a:ext cx="4106620" cy="6065073"/>
          </a:xfrm>
          <a:custGeom>
            <a:avLst/>
            <a:gdLst>
              <a:gd name="OXMLTextRectL" fmla="val 0"/>
              <a:gd name="OXMLTextRectT" fmla="val 0"/>
              <a:gd name="OXMLTextRectR" fmla="val w"/>
              <a:gd name="OXMLTextRectB" fmla="val h"/>
              <a:gd name="COTextRectL" fmla="*/ OXMLTextRectL 1 w"/>
              <a:gd name="COTextRectT" fmla="*/ OXMLTextRectT 1 h"/>
              <a:gd name="COTextRectR" fmla="*/ OXMLTextRectR 1 w"/>
              <a:gd name="COTextRectB" fmla="*/ OXMLTextRectB 1 h"/>
              <a:gd name="ODFLeft" fmla="val 0"/>
              <a:gd name="ODFTop" fmla="val 0"/>
              <a:gd name="ODFRight" fmla="val 3840480"/>
              <a:gd name="ODFBottom" fmla="val 5700882"/>
              <a:gd name="ODFWidth" fmla="val 3840480"/>
              <a:gd name="ODFHeight" fmla="val 5700882"/>
            </a:gdLst>
            <a:ahLst/>
            <a:cxnLst/>
            <a:rect l="OXMLTextRectL" t="OXMLTextRectT" r="OXMLTextRectR" b="OXMLTextRectB"/>
            <a:pathLst>
              <a:path w="3840480" h="5700882">
                <a:moveTo>
                  <a:pt x="133303" y="5700882"/>
                </a:moveTo>
                <a:cubicBezTo>
                  <a:pt x="59681" y="5700882"/>
                  <a:pt x="0" y="5641194"/>
                  <a:pt x="0" y="5567595"/>
                </a:cubicBezTo>
                <a:lnTo>
                  <a:pt x="0" y="133344"/>
                </a:lnTo>
                <a:cubicBezTo>
                  <a:pt x="0" y="59745"/>
                  <a:pt x="59681" y="57"/>
                  <a:pt x="133303" y="57"/>
                </a:cubicBezTo>
                <a:lnTo>
                  <a:pt x="3707177" y="57"/>
                </a:lnTo>
                <a:cubicBezTo>
                  <a:pt x="3780799" y="57"/>
                  <a:pt x="3840480" y="59745"/>
                  <a:pt x="3840480" y="133344"/>
                </a:cubicBezTo>
                <a:lnTo>
                  <a:pt x="3840480" y="5567595"/>
                </a:lnTo>
                <a:cubicBezTo>
                  <a:pt x="3840480" y="5641194"/>
                  <a:pt x="3780799" y="5700882"/>
                  <a:pt x="3707177" y="5700882"/>
                </a:cubicBezTo>
                <a:lnTo>
                  <a:pt x="133303" y="5700882"/>
                </a:lnTo>
              </a:path>
            </a:pathLst>
          </a:custGeom>
          <a:blipFill>
            <a:blip r:embed="rId5"/>
            <a:stretch>
              <a:fillRect l="-61375" r="-61375"/>
            </a:stretch>
          </a:blipFill>
          <a:ln>
            <a:prstDash val="solid"/>
          </a:ln>
        </p:spPr>
        <p:txBody>
          <a:bodyPr wrap="square" lIns="0" tIns="0" rIns="0" bIns="0" anchor="ctr">
            <a:noAutofit/>
          </a:bodyPr>
          <a:lstStyle/>
          <a:p>
            <a:pPr marL="0" indent="0" algn="l"/>
            <a:endParaRPr sz="18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0" name="Shape 10"/>
          <p:cNvSpPr/>
          <p:nvPr/>
        </p:nvSpPr>
        <p:spPr>
          <a:xfrm>
            <a:off x="549088" y="4696665"/>
            <a:ext cx="6847839" cy="1589130"/>
          </a:xfrm>
          <a:prstGeom prst="rect">
            <a:avLst/>
          </a:prstGeom>
          <a:noFill/>
          <a:ln>
            <a:prstDash val="solid"/>
          </a:ln>
        </p:spPr>
        <p:txBody>
          <a:bodyPr wrap="square" lIns="0" tIns="0" rIns="0" bIns="0" anchor="t"/>
          <a:lstStyle/>
          <a:p>
            <a:pPr marL="0" indent="0" algn="ctr">
              <a:lnSpc>
                <a:spcPct val="100000"/>
              </a:lnSpc>
              <a:spcBef>
                <a:spcPts val="1000"/>
              </a:spcBef>
            </a:pPr>
            <a:r>
              <a:rPr sz="2000">
                <a:solidFill>
                  <a:srgbClr val="FFFFFF"/>
                </a:solidFill>
                <a:latin typeface="outfit"/>
                <a:ea typeface="outfit"/>
                <a:cs typeface="outfit"/>
              </a:rPr>
              <a:t>ГОРЯЕВА КРИСТИНА АНДРЕЕВНА</a:t>
            </a:r>
            <a:endParaRPr sz="200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0" indent="0" algn="ctr">
              <a:lnSpc>
                <a:spcPct val="100000"/>
              </a:lnSpc>
              <a:spcBef>
                <a:spcPts val="1000"/>
              </a:spcBef>
            </a:pPr>
            <a:r>
              <a:rPr sz="2000">
                <a:solidFill>
                  <a:srgbClr val="FFFFFF"/>
                </a:solidFill>
                <a:latin typeface="outfit"/>
                <a:ea typeface="outfit"/>
                <a:cs typeface="outfit"/>
              </a:rPr>
              <a:t>ЭКСПЕРТ</a:t>
            </a:r>
          </a:p>
        </p:txBody>
      </p:sp>
      <p:sp>
        <p:nvSpPr>
          <p:cNvPr id="11" name="Shape 11"/>
          <p:cNvSpPr/>
          <p:nvPr/>
        </p:nvSpPr>
        <p:spPr>
          <a:xfrm>
            <a:off x="366544" y="2026611"/>
            <a:ext cx="7029936" cy="2480726"/>
          </a:xfrm>
          <a:prstGeom prst="rect">
            <a:avLst/>
          </a:prstGeom>
          <a:noFill/>
          <a:ln>
            <a:prstDash val="solid"/>
          </a:ln>
        </p:spPr>
        <p:txBody>
          <a:bodyPr wrap="square" lIns="0" tIns="0" rIns="0" bIns="0" anchor="b">
            <a:noAutofit/>
          </a:bodyPr>
          <a:lstStyle/>
          <a:p>
            <a:pPr marL="0" indent="0" algn="ctr">
              <a:lnSpc>
                <a:spcPct val="100000"/>
              </a:lnSpc>
              <a:spcBef>
                <a:spcPts val="1000"/>
              </a:spcBef>
            </a:pPr>
            <a:r>
              <a:rPr sz="3000">
                <a:solidFill>
                  <a:srgbClr val="FFFFFF"/>
                </a:solidFill>
                <a:latin typeface="outfit semibold"/>
                <a:ea typeface="outfit semibold"/>
                <a:cs typeface="outfit semibold"/>
              </a:rPr>
              <a:t>«Новшество в земельном законодательстве, а также актуальные вопросы по выделению, оформлению сельхоз земель для СПоК, КФХ и физических лиц» </a:t>
            </a:r>
            <a:endParaRPr sz="30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2" name="Shape 12"/>
          <p:cNvSpPr txBox="1"/>
          <p:nvPr/>
        </p:nvSpPr>
        <p:spPr>
          <a:xfrm>
            <a:off x="1011331" y="494459"/>
            <a:ext cx="4838140" cy="977616"/>
          </a:xfrm>
          <a:prstGeom prst="rect">
            <a:avLst/>
          </a:prstGeom>
          <a:blipFill>
            <a:blip r:embed="rId6"/>
            <a:stretch/>
          </a:blipFill>
        </p:spPr>
        <p:txBody>
          <a:bodyPr vert="horz" wrap="square" lIns="90000" tIns="46800" rIns="90000" bIns="46800" anchor="ctr" anchorCtr="1">
            <a:noAutofit/>
          </a:bodyPr>
          <a:lstStyle>
            <a:defPPr/>
            <a:lvl1pPr marL="0" lvl="0" indent="0"/>
            <a:lvl2pPr marL="457200" lvl="1" indent="0"/>
            <a:lvl3pPr marL="914400" lvl="2" indent="0"/>
            <a:lvl4pPr marL="1371600" lvl="3" indent="0"/>
            <a:lvl5pPr marL="1828800" lvl="4" indent="0"/>
            <a:lvl6pPr marL="2286000" lvl="5" indent="0"/>
            <a:lvl7pPr marL="2743200" lvl="6" indent="0"/>
            <a:lvl8pPr marL="3200400" lvl="7" indent="0"/>
            <a:lvl9pPr marL="3657600" lvl="8" indent="0"/>
          </a:lstStyle>
          <a:p>
            <a:pPr algn="ctr">
              <a:buNone/>
            </a:pPr>
            <a:endParaRPr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GroupShape 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Shape 194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420084"/>
          </a:solidFill>
          <a:ln>
            <a:prstDash val="solid"/>
          </a:ln>
        </p:spPr>
        <p:txBody>
          <a:bodyPr wrap="square" lIns="0" tIns="0" rIns="0" bIns="0" anchor="ctr"/>
          <a:lstStyle/>
          <a:p>
            <a:pPr marL="0" indent="0" algn="l"/>
            <a:endParaRPr sz="18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95" name="Shape 195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>
            <a:prstDash val="solid"/>
          </a:ln>
        </p:spPr>
        <p:txBody>
          <a:bodyPr wrap="square" lIns="0" tIns="0" rIns="0" bIns="0" anchor="ctr"/>
          <a:lstStyle/>
          <a:p>
            <a:pPr marL="0" indent="0" algn="l"/>
            <a:endParaRPr sz="18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96" name="Shape 196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prstDash val="solid"/>
          </a:ln>
        </p:spPr>
        <p:txBody>
          <a:bodyPr wrap="square" lIns="0" tIns="0" rIns="0" bIns="0" anchor="ctr"/>
          <a:lstStyle/>
          <a:p>
            <a:pPr marL="0" indent="0" algn="l"/>
            <a:endParaRPr sz="18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97" name="Shape 197"/>
          <p:cNvSpPr/>
          <p:nvPr/>
        </p:nvSpPr>
        <p:spPr>
          <a:xfrm>
            <a:off x="3526766" y="2456966"/>
            <a:ext cx="914400" cy="914400"/>
          </a:xfrm>
          <a:custGeom>
            <a:avLst/>
            <a:gdLst>
              <a:gd name="OXMLTextRectL" fmla="val 0"/>
              <a:gd name="OXMLTextRectT" fmla="val 0"/>
              <a:gd name="OXMLTextRectR" fmla="val w"/>
              <a:gd name="OXMLTextRectB" fmla="val h"/>
              <a:gd name="COTextRectL" fmla="*/ OXMLTextRectL 1 w"/>
              <a:gd name="COTextRectT" fmla="*/ OXMLTextRectT 1 h"/>
              <a:gd name="COTextRectR" fmla="*/ OXMLTextRectR 1 w"/>
              <a:gd name="COTextRectB" fmla="*/ OXMLTextRectB 1 h"/>
              <a:gd name="ODFLeft" fmla="val 0"/>
              <a:gd name="ODFTop" fmla="val 0"/>
              <a:gd name="ODFRight" fmla="val 914400"/>
              <a:gd name="ODFBottom" fmla="val 914400"/>
              <a:gd name="ODFWidth" fmla="val 914400"/>
              <a:gd name="ODFHeight" fmla="val 914400"/>
            </a:gdLst>
            <a:ahLst/>
            <a:cxnLst/>
            <a:rect l="OXMLTextRectL" t="OXMLTextRectT" r="OXMLTextRectR" b="OXMLTextRectB"/>
            <a:pathLst>
              <a:path w="914400" h="914400">
                <a:moveTo>
                  <a:pt x="0" y="457200"/>
                </a:moveTo>
                <a:cubicBezTo>
                  <a:pt x="0" y="204698"/>
                  <a:pt x="204698" y="0"/>
                  <a:pt x="457200" y="0"/>
                </a:cubicBezTo>
                <a:cubicBezTo>
                  <a:pt x="709702" y="0"/>
                  <a:pt x="914400" y="204698"/>
                  <a:pt x="914400" y="457200"/>
                </a:cubicBezTo>
                <a:cubicBezTo>
                  <a:pt x="914400" y="709702"/>
                  <a:pt x="709702" y="914400"/>
                  <a:pt x="457200" y="914400"/>
                </a:cubicBezTo>
                <a:cubicBezTo>
                  <a:pt x="204698" y="914400"/>
                  <a:pt x="0" y="709702"/>
                  <a:pt x="0" y="457200"/>
                </a:cubicBezTo>
              </a:path>
            </a:pathLst>
          </a:custGeom>
          <a:solidFill>
            <a:srgbClr val="FFFFFF">
              <a:alpha val="10000"/>
            </a:srgbClr>
          </a:solidFill>
          <a:ln>
            <a:prstDash val="solid"/>
          </a:ln>
        </p:spPr>
        <p:txBody>
          <a:bodyPr wrap="square" lIns="0" tIns="0" rIns="0" bIns="0" anchor="ctr"/>
          <a:lstStyle/>
          <a:p>
            <a:pPr marL="0" indent="0" algn="l"/>
            <a:endParaRPr sz="18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98" name="Shape 198"/>
          <p:cNvSpPr/>
          <p:nvPr/>
        </p:nvSpPr>
        <p:spPr>
          <a:xfrm>
            <a:off x="1316978" y="2456966"/>
            <a:ext cx="914400" cy="914400"/>
          </a:xfrm>
          <a:custGeom>
            <a:avLst/>
            <a:gdLst>
              <a:gd name="OXMLTextRectL" fmla="val 0"/>
              <a:gd name="OXMLTextRectT" fmla="val 0"/>
              <a:gd name="OXMLTextRectR" fmla="val w"/>
              <a:gd name="OXMLTextRectB" fmla="val h"/>
              <a:gd name="COTextRectL" fmla="*/ OXMLTextRectL 1 w"/>
              <a:gd name="COTextRectT" fmla="*/ OXMLTextRectT 1 h"/>
              <a:gd name="COTextRectR" fmla="*/ OXMLTextRectR 1 w"/>
              <a:gd name="COTextRectB" fmla="*/ OXMLTextRectB 1 h"/>
              <a:gd name="ODFLeft" fmla="val 0"/>
              <a:gd name="ODFTop" fmla="val 0"/>
              <a:gd name="ODFRight" fmla="val 914400"/>
              <a:gd name="ODFBottom" fmla="val 914400"/>
              <a:gd name="ODFWidth" fmla="val 914400"/>
              <a:gd name="ODFHeight" fmla="val 914400"/>
            </a:gdLst>
            <a:ahLst/>
            <a:cxnLst/>
            <a:rect l="OXMLTextRectL" t="OXMLTextRectT" r="OXMLTextRectR" b="OXMLTextRectB"/>
            <a:pathLst>
              <a:path w="914400" h="914400">
                <a:moveTo>
                  <a:pt x="0" y="457200"/>
                </a:moveTo>
                <a:cubicBezTo>
                  <a:pt x="0" y="204698"/>
                  <a:pt x="204698" y="0"/>
                  <a:pt x="457200" y="0"/>
                </a:cubicBezTo>
                <a:cubicBezTo>
                  <a:pt x="709702" y="0"/>
                  <a:pt x="914400" y="204698"/>
                  <a:pt x="914400" y="457200"/>
                </a:cubicBezTo>
                <a:cubicBezTo>
                  <a:pt x="914400" y="709702"/>
                  <a:pt x="709702" y="914400"/>
                  <a:pt x="457200" y="914400"/>
                </a:cubicBezTo>
                <a:cubicBezTo>
                  <a:pt x="204698" y="914400"/>
                  <a:pt x="0" y="709702"/>
                  <a:pt x="0" y="457200"/>
                </a:cubicBezTo>
              </a:path>
            </a:pathLst>
          </a:custGeom>
          <a:solidFill>
            <a:srgbClr val="FFFFFF">
              <a:alpha val="10000"/>
            </a:srgbClr>
          </a:solidFill>
          <a:ln>
            <a:prstDash val="solid"/>
          </a:ln>
        </p:spPr>
        <p:txBody>
          <a:bodyPr wrap="square" lIns="0" tIns="0" rIns="0" bIns="0" anchor="ctr"/>
          <a:lstStyle/>
          <a:p>
            <a:pPr marL="0" indent="0" algn="l"/>
            <a:endParaRPr sz="18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99" name="Shape 199"/>
          <p:cNvSpPr/>
          <p:nvPr/>
        </p:nvSpPr>
        <p:spPr>
          <a:xfrm>
            <a:off x="5736554" y="2456966"/>
            <a:ext cx="914398" cy="914400"/>
          </a:xfrm>
          <a:custGeom>
            <a:avLst/>
            <a:gdLst>
              <a:gd name="OXMLTextRectL" fmla="val 0"/>
              <a:gd name="OXMLTextRectT" fmla="val 0"/>
              <a:gd name="OXMLTextRectR" fmla="val w"/>
              <a:gd name="OXMLTextRectB" fmla="val h"/>
              <a:gd name="COTextRectL" fmla="*/ OXMLTextRectL 1 w"/>
              <a:gd name="COTextRectT" fmla="*/ OXMLTextRectT 1 h"/>
              <a:gd name="COTextRectR" fmla="*/ OXMLTextRectR 1 w"/>
              <a:gd name="COTextRectB" fmla="*/ OXMLTextRectB 1 h"/>
              <a:gd name="ODFLeft" fmla="val 0"/>
              <a:gd name="ODFTop" fmla="val 0"/>
              <a:gd name="ODFRight" fmla="val 914400"/>
              <a:gd name="ODFBottom" fmla="val 914400"/>
              <a:gd name="ODFWidth" fmla="val 914400"/>
              <a:gd name="ODFHeight" fmla="val 914400"/>
            </a:gdLst>
            <a:ahLst/>
            <a:cxnLst/>
            <a:rect l="OXMLTextRectL" t="OXMLTextRectT" r="OXMLTextRectR" b="OXMLTextRectB"/>
            <a:pathLst>
              <a:path w="914400" h="914400">
                <a:moveTo>
                  <a:pt x="0" y="457200"/>
                </a:moveTo>
                <a:cubicBezTo>
                  <a:pt x="0" y="204698"/>
                  <a:pt x="204698" y="0"/>
                  <a:pt x="457200" y="0"/>
                </a:cubicBezTo>
                <a:cubicBezTo>
                  <a:pt x="709702" y="0"/>
                  <a:pt x="914400" y="204698"/>
                  <a:pt x="914400" y="457200"/>
                </a:cubicBezTo>
                <a:cubicBezTo>
                  <a:pt x="914400" y="709702"/>
                  <a:pt x="709702" y="914400"/>
                  <a:pt x="457200" y="914400"/>
                </a:cubicBezTo>
                <a:cubicBezTo>
                  <a:pt x="204698" y="914400"/>
                  <a:pt x="0" y="709702"/>
                  <a:pt x="0" y="457200"/>
                </a:cubicBezTo>
              </a:path>
            </a:pathLst>
          </a:custGeom>
          <a:solidFill>
            <a:srgbClr val="FFFFFF">
              <a:alpha val="10000"/>
            </a:srgbClr>
          </a:solidFill>
          <a:ln>
            <a:prstDash val="solid"/>
          </a:ln>
        </p:spPr>
        <p:txBody>
          <a:bodyPr wrap="square" lIns="0" tIns="0" rIns="0" bIns="0" anchor="ctr"/>
          <a:lstStyle/>
          <a:p>
            <a:pPr marL="0" indent="0" algn="l"/>
            <a:endParaRPr sz="18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00" name="Shape 200"/>
          <p:cNvSpPr/>
          <p:nvPr/>
        </p:nvSpPr>
        <p:spPr>
          <a:xfrm>
            <a:off x="7946342" y="2456966"/>
            <a:ext cx="914400" cy="914400"/>
          </a:xfrm>
          <a:custGeom>
            <a:avLst/>
            <a:gdLst>
              <a:gd name="OXMLTextRectL" fmla="val 0"/>
              <a:gd name="OXMLTextRectT" fmla="val 0"/>
              <a:gd name="OXMLTextRectR" fmla="val w"/>
              <a:gd name="OXMLTextRectB" fmla="val h"/>
              <a:gd name="COTextRectL" fmla="*/ OXMLTextRectL 1 w"/>
              <a:gd name="COTextRectT" fmla="*/ OXMLTextRectT 1 h"/>
              <a:gd name="COTextRectR" fmla="*/ OXMLTextRectR 1 w"/>
              <a:gd name="COTextRectB" fmla="*/ OXMLTextRectB 1 h"/>
              <a:gd name="ODFLeft" fmla="val 0"/>
              <a:gd name="ODFTop" fmla="val 0"/>
              <a:gd name="ODFRight" fmla="val 914400"/>
              <a:gd name="ODFBottom" fmla="val 914400"/>
              <a:gd name="ODFWidth" fmla="val 914400"/>
              <a:gd name="ODFHeight" fmla="val 914400"/>
            </a:gdLst>
            <a:ahLst/>
            <a:cxnLst/>
            <a:rect l="OXMLTextRectL" t="OXMLTextRectT" r="OXMLTextRectR" b="OXMLTextRectB"/>
            <a:pathLst>
              <a:path w="914400" h="914400">
                <a:moveTo>
                  <a:pt x="0" y="457200"/>
                </a:moveTo>
                <a:cubicBezTo>
                  <a:pt x="0" y="204698"/>
                  <a:pt x="204698" y="0"/>
                  <a:pt x="457200" y="0"/>
                </a:cubicBezTo>
                <a:cubicBezTo>
                  <a:pt x="709702" y="0"/>
                  <a:pt x="914400" y="204698"/>
                  <a:pt x="914400" y="457200"/>
                </a:cubicBezTo>
                <a:cubicBezTo>
                  <a:pt x="914400" y="709702"/>
                  <a:pt x="709702" y="914400"/>
                  <a:pt x="457200" y="914400"/>
                </a:cubicBezTo>
                <a:cubicBezTo>
                  <a:pt x="204698" y="914400"/>
                  <a:pt x="0" y="709702"/>
                  <a:pt x="0" y="457200"/>
                </a:cubicBezTo>
              </a:path>
            </a:pathLst>
          </a:custGeom>
          <a:solidFill>
            <a:srgbClr val="FFFFFF">
              <a:alpha val="10000"/>
            </a:srgbClr>
          </a:solidFill>
          <a:ln>
            <a:prstDash val="solid"/>
          </a:ln>
        </p:spPr>
        <p:txBody>
          <a:bodyPr wrap="square" lIns="0" tIns="0" rIns="0" bIns="0" anchor="ctr"/>
          <a:lstStyle/>
          <a:p>
            <a:pPr marL="0" indent="0" algn="l"/>
            <a:endParaRPr sz="18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01" name="Shape 201"/>
          <p:cNvSpPr/>
          <p:nvPr/>
        </p:nvSpPr>
        <p:spPr>
          <a:xfrm>
            <a:off x="10156129" y="2456966"/>
            <a:ext cx="914400" cy="914400"/>
          </a:xfrm>
          <a:custGeom>
            <a:avLst/>
            <a:gdLst>
              <a:gd name="OXMLTextRectL" fmla="val 0"/>
              <a:gd name="OXMLTextRectT" fmla="val 0"/>
              <a:gd name="OXMLTextRectR" fmla="val w"/>
              <a:gd name="OXMLTextRectB" fmla="val h"/>
              <a:gd name="COTextRectL" fmla="*/ OXMLTextRectL 1 w"/>
              <a:gd name="COTextRectT" fmla="*/ OXMLTextRectT 1 h"/>
              <a:gd name="COTextRectR" fmla="*/ OXMLTextRectR 1 w"/>
              <a:gd name="COTextRectB" fmla="*/ OXMLTextRectB 1 h"/>
              <a:gd name="ODFLeft" fmla="val 0"/>
              <a:gd name="ODFTop" fmla="val 0"/>
              <a:gd name="ODFRight" fmla="val 914400"/>
              <a:gd name="ODFBottom" fmla="val 914400"/>
              <a:gd name="ODFWidth" fmla="val 914400"/>
              <a:gd name="ODFHeight" fmla="val 914400"/>
            </a:gdLst>
            <a:ahLst/>
            <a:cxnLst/>
            <a:rect l="OXMLTextRectL" t="OXMLTextRectT" r="OXMLTextRectR" b="OXMLTextRectB"/>
            <a:pathLst>
              <a:path w="914400" h="914400">
                <a:moveTo>
                  <a:pt x="0" y="457200"/>
                </a:moveTo>
                <a:cubicBezTo>
                  <a:pt x="0" y="204698"/>
                  <a:pt x="204698" y="0"/>
                  <a:pt x="457200" y="0"/>
                </a:cubicBezTo>
                <a:cubicBezTo>
                  <a:pt x="709702" y="0"/>
                  <a:pt x="914400" y="204698"/>
                  <a:pt x="914400" y="457200"/>
                </a:cubicBezTo>
                <a:cubicBezTo>
                  <a:pt x="914400" y="709702"/>
                  <a:pt x="709702" y="914400"/>
                  <a:pt x="457200" y="914400"/>
                </a:cubicBezTo>
                <a:cubicBezTo>
                  <a:pt x="204698" y="914400"/>
                  <a:pt x="0" y="709702"/>
                  <a:pt x="0" y="457200"/>
                </a:cubicBezTo>
              </a:path>
            </a:pathLst>
          </a:custGeom>
          <a:solidFill>
            <a:srgbClr val="FFFFFF">
              <a:alpha val="10000"/>
            </a:srgbClr>
          </a:solidFill>
          <a:ln>
            <a:prstDash val="solid"/>
          </a:ln>
        </p:spPr>
        <p:txBody>
          <a:bodyPr wrap="square" lIns="0" tIns="0" rIns="0" bIns="0" anchor="ctr"/>
          <a:lstStyle/>
          <a:p>
            <a:pPr marL="0" indent="0" algn="l"/>
            <a:endParaRPr sz="18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02" name="Shape 202"/>
          <p:cNvSpPr/>
          <p:nvPr/>
        </p:nvSpPr>
        <p:spPr>
          <a:xfrm>
            <a:off x="505463" y="344088"/>
            <a:ext cx="11195237" cy="350967"/>
          </a:xfrm>
          <a:prstGeom prst="rect">
            <a:avLst/>
          </a:prstGeom>
          <a:noFill/>
          <a:ln>
            <a:prstDash val="solid"/>
          </a:ln>
        </p:spPr>
        <p:txBody>
          <a:bodyPr wrap="square" lIns="0" tIns="0" rIns="0" bIns="0" anchor="ctr">
            <a:noAutofit/>
          </a:bodyPr>
          <a:lstStyle/>
          <a:p>
            <a:pPr marL="0" indent="0" algn="ctr">
              <a:lnSpc>
                <a:spcPct val="90000"/>
              </a:lnSpc>
              <a:spcBef>
                <a:spcPts val="1000"/>
              </a:spcBef>
            </a:pPr>
            <a:r>
              <a:rPr sz="1400">
                <a:solidFill>
                  <a:srgbClr val="FFFFFF"/>
                </a:solidFill>
                <a:latin typeface="outfit"/>
                <a:ea typeface="outfit"/>
                <a:cs typeface="outfit"/>
              </a:rPr>
              <a:t>Обзор изменений земельного законодательства в Республике Башкортостан</a:t>
            </a:r>
            <a:endParaRPr sz="14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03" name="Shape 203"/>
          <p:cNvSpPr/>
          <p:nvPr/>
        </p:nvSpPr>
        <p:spPr>
          <a:xfrm>
            <a:off x="502919" y="890092"/>
            <a:ext cx="11161969" cy="889012"/>
          </a:xfrm>
          <a:prstGeom prst="rect">
            <a:avLst/>
          </a:prstGeom>
          <a:noFill/>
          <a:ln>
            <a:prstDash val="solid"/>
          </a:ln>
        </p:spPr>
        <p:txBody>
          <a:bodyPr wrap="square" lIns="0" tIns="0" rIns="0" bIns="0" anchor="t"/>
          <a:lstStyle/>
          <a:p>
            <a:pPr marL="0" indent="0" algn="l">
              <a:lnSpc>
                <a:spcPct val="100000"/>
              </a:lnSpc>
            </a:pPr>
            <a:r>
              <a:rPr sz="2800">
                <a:solidFill>
                  <a:srgbClr val="FFFFFF"/>
                </a:solidFill>
                <a:latin typeface="outfit semibold"/>
                <a:ea typeface="outfit semibold"/>
                <a:cs typeface="outfit semibold"/>
              </a:rPr>
              <a:t>Порядок признания земельных долей невостребованными</a:t>
            </a:r>
            <a:endParaRPr sz="28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04" name="Shape 204"/>
          <p:cNvSpPr/>
          <p:nvPr/>
        </p:nvSpPr>
        <p:spPr>
          <a:xfrm>
            <a:off x="9653209" y="4156001"/>
            <a:ext cx="1920240" cy="1828800"/>
          </a:xfrm>
          <a:prstGeom prst="rect">
            <a:avLst/>
          </a:prstGeom>
          <a:noFill/>
          <a:ln>
            <a:prstDash val="solid"/>
          </a:ln>
        </p:spPr>
        <p:txBody>
          <a:bodyPr wrap="square" lIns="0" tIns="0" rIns="0" bIns="0" anchor="t"/>
          <a:lstStyle/>
          <a:p>
            <a:pPr marL="0" indent="0" algn="ctr">
              <a:lnSpc>
                <a:spcPct val="116667"/>
              </a:lnSpc>
              <a:spcAft>
                <a:spcPts val="1000"/>
              </a:spcAft>
            </a:pPr>
            <a:r>
              <a:rPr sz="1200">
                <a:solidFill>
                  <a:srgbClr val="FFFFFF"/>
                </a:solidFill>
                <a:latin typeface="outfit"/>
                <a:ea typeface="outfit"/>
                <a:cs typeface="outfit"/>
              </a:rPr>
              <a:t>Вносится корректированный список на утверждение на общем собрании собственников.</a:t>
            </a:r>
            <a:endParaRPr sz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05" name="Shape 205"/>
          <p:cNvSpPr/>
          <p:nvPr/>
        </p:nvSpPr>
        <p:spPr>
          <a:xfrm>
            <a:off x="9653209" y="3583123"/>
            <a:ext cx="1920240" cy="411653"/>
          </a:xfrm>
          <a:prstGeom prst="rect">
            <a:avLst/>
          </a:prstGeom>
          <a:noFill/>
          <a:ln>
            <a:prstDash val="solid"/>
          </a:ln>
        </p:spPr>
        <p:txBody>
          <a:bodyPr wrap="square" lIns="0" tIns="0" rIns="0" bIns="0" anchor="t"/>
          <a:lstStyle/>
          <a:p>
            <a:pPr marL="0" indent="0" algn="ctr">
              <a:lnSpc>
                <a:spcPct val="100000"/>
              </a:lnSpc>
            </a:pPr>
            <a:r>
              <a:rPr sz="1351" b="1">
                <a:solidFill>
                  <a:srgbClr val="FFFFFF"/>
                </a:solidFill>
                <a:latin typeface="outfit semibold"/>
                <a:ea typeface="outfit semibold"/>
                <a:cs typeface="outfit semibold"/>
              </a:rPr>
              <a:t>Утверждение исправленного списка</a:t>
            </a:r>
            <a:endParaRPr sz="1351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06" name="Shape 206"/>
          <p:cNvSpPr/>
          <p:nvPr/>
        </p:nvSpPr>
        <p:spPr>
          <a:xfrm>
            <a:off x="10407589" y="2708426"/>
            <a:ext cx="411480" cy="411480"/>
          </a:xfrm>
          <a:custGeom>
            <a:avLst/>
            <a:gdLst>
              <a:gd name="OXMLTextRectL" fmla="val 0"/>
              <a:gd name="OXMLTextRectT" fmla="val 0"/>
              <a:gd name="OXMLTextRectR" fmla="val w"/>
              <a:gd name="OXMLTextRectB" fmla="val h"/>
              <a:gd name="COTextRectL" fmla="*/ OXMLTextRectL 1 w"/>
              <a:gd name="COTextRectT" fmla="*/ OXMLTextRectT 1 h"/>
              <a:gd name="COTextRectR" fmla="*/ OXMLTextRectR 1 w"/>
              <a:gd name="COTextRectB" fmla="*/ OXMLTextRectB 1 h"/>
              <a:gd name="ODFLeft" fmla="val 0"/>
              <a:gd name="ODFTop" fmla="val 0"/>
              <a:gd name="ODFRight" fmla="val 411480"/>
              <a:gd name="ODFBottom" fmla="val 411480"/>
              <a:gd name="ODFWidth" fmla="val 411480"/>
              <a:gd name="ODFHeight" fmla="val 411480"/>
            </a:gdLst>
            <a:ahLst/>
            <a:cxnLst/>
            <a:rect l="OXMLTextRectL" t="OXMLTextRectT" r="OXMLTextRectR" b="OXMLTextRectB"/>
            <a:pathLst>
              <a:path w="411480" h="411480">
                <a:moveTo>
                  <a:pt x="240539" y="93789"/>
                </a:moveTo>
                <a:cubicBezTo>
                  <a:pt x="242950" y="88806"/>
                  <a:pt x="244316" y="83181"/>
                  <a:pt x="244316" y="77152"/>
                </a:cubicBezTo>
                <a:cubicBezTo>
                  <a:pt x="244316" y="55854"/>
                  <a:pt x="227038" y="38576"/>
                  <a:pt x="205740" y="38576"/>
                </a:cubicBezTo>
                <a:cubicBezTo>
                  <a:pt x="184442" y="38576"/>
                  <a:pt x="167164" y="55854"/>
                  <a:pt x="167164" y="77152"/>
                </a:cubicBezTo>
                <a:cubicBezTo>
                  <a:pt x="167164" y="83181"/>
                  <a:pt x="168530" y="88806"/>
                  <a:pt x="170941" y="93789"/>
                </a:cubicBezTo>
                <a:lnTo>
                  <a:pt x="171184" y="94270"/>
                </a:lnTo>
                <a:cubicBezTo>
                  <a:pt x="176809" y="106005"/>
                  <a:pt x="186454" y="126094"/>
                  <a:pt x="186454" y="149482"/>
                </a:cubicBezTo>
                <a:cubicBezTo>
                  <a:pt x="186454" y="201880"/>
                  <a:pt x="144018" y="244316"/>
                  <a:pt x="91620" y="244316"/>
                </a:cubicBezTo>
                <a:lnTo>
                  <a:pt x="77153" y="244316"/>
                </a:lnTo>
                <a:cubicBezTo>
                  <a:pt x="55854" y="244316"/>
                  <a:pt x="38576" y="261594"/>
                  <a:pt x="38576" y="282893"/>
                </a:cubicBezTo>
                <a:lnTo>
                  <a:pt x="38576" y="289324"/>
                </a:lnTo>
                <a:cubicBezTo>
                  <a:pt x="38576" y="292859"/>
                  <a:pt x="41469" y="295755"/>
                  <a:pt x="45008" y="295755"/>
                </a:cubicBezTo>
                <a:lnTo>
                  <a:pt x="366477" y="295755"/>
                </a:lnTo>
                <a:cubicBezTo>
                  <a:pt x="370011" y="295755"/>
                  <a:pt x="372908" y="292863"/>
                  <a:pt x="372908" y="289328"/>
                </a:cubicBezTo>
                <a:lnTo>
                  <a:pt x="372908" y="282901"/>
                </a:lnTo>
                <a:cubicBezTo>
                  <a:pt x="372908" y="261603"/>
                  <a:pt x="355630" y="244325"/>
                  <a:pt x="334332" y="244325"/>
                </a:cubicBezTo>
                <a:lnTo>
                  <a:pt x="319864" y="244325"/>
                </a:lnTo>
                <a:cubicBezTo>
                  <a:pt x="267466" y="244325"/>
                  <a:pt x="225030" y="201889"/>
                  <a:pt x="225030" y="149491"/>
                </a:cubicBezTo>
                <a:cubicBezTo>
                  <a:pt x="225030" y="126185"/>
                  <a:pt x="234676" y="106014"/>
                  <a:pt x="240300" y="94361"/>
                </a:cubicBezTo>
                <a:lnTo>
                  <a:pt x="240300" y="94361"/>
                </a:lnTo>
                <a:lnTo>
                  <a:pt x="240543" y="93879"/>
                </a:lnTo>
                <a:lnTo>
                  <a:pt x="240539" y="93789"/>
                </a:lnTo>
                <a:moveTo>
                  <a:pt x="275338" y="110503"/>
                </a:moveTo>
                <a:cubicBezTo>
                  <a:pt x="269392" y="122880"/>
                  <a:pt x="263602" y="135739"/>
                  <a:pt x="263602" y="149482"/>
                </a:cubicBezTo>
                <a:cubicBezTo>
                  <a:pt x="263602" y="180586"/>
                  <a:pt x="288838" y="205740"/>
                  <a:pt x="319860" y="205740"/>
                </a:cubicBezTo>
                <a:lnTo>
                  <a:pt x="334327" y="205740"/>
                </a:lnTo>
                <a:cubicBezTo>
                  <a:pt x="376924" y="205740"/>
                  <a:pt x="411480" y="240296"/>
                  <a:pt x="411480" y="282893"/>
                </a:cubicBezTo>
                <a:lnTo>
                  <a:pt x="411480" y="289324"/>
                </a:lnTo>
                <a:cubicBezTo>
                  <a:pt x="411480" y="314157"/>
                  <a:pt x="391309" y="334332"/>
                  <a:pt x="366476" y="334332"/>
                </a:cubicBezTo>
                <a:lnTo>
                  <a:pt x="45008" y="334332"/>
                </a:lnTo>
                <a:cubicBezTo>
                  <a:pt x="20175" y="334332"/>
                  <a:pt x="4" y="314161"/>
                  <a:pt x="4" y="289328"/>
                </a:cubicBezTo>
                <a:lnTo>
                  <a:pt x="4" y="282901"/>
                </a:lnTo>
                <a:cubicBezTo>
                  <a:pt x="4" y="240305"/>
                  <a:pt x="34560" y="205748"/>
                  <a:pt x="77157" y="205748"/>
                </a:cubicBezTo>
                <a:lnTo>
                  <a:pt x="91624" y="205748"/>
                </a:lnTo>
                <a:cubicBezTo>
                  <a:pt x="122728" y="205748"/>
                  <a:pt x="147882" y="180595"/>
                  <a:pt x="147882" y="149491"/>
                </a:cubicBezTo>
                <a:cubicBezTo>
                  <a:pt x="147882" y="135747"/>
                  <a:pt x="142096" y="122889"/>
                  <a:pt x="136146" y="110511"/>
                </a:cubicBezTo>
                <a:cubicBezTo>
                  <a:pt x="131324" y="100385"/>
                  <a:pt x="128592" y="89135"/>
                  <a:pt x="128592" y="77161"/>
                </a:cubicBezTo>
                <a:cubicBezTo>
                  <a:pt x="128592" y="34565"/>
                  <a:pt x="163148" y="8"/>
                  <a:pt x="205744" y="8"/>
                </a:cubicBezTo>
                <a:cubicBezTo>
                  <a:pt x="248341" y="8"/>
                  <a:pt x="282897" y="34565"/>
                  <a:pt x="282897" y="77161"/>
                </a:cubicBezTo>
                <a:cubicBezTo>
                  <a:pt x="282897" y="89135"/>
                  <a:pt x="280164" y="100389"/>
                  <a:pt x="275342" y="110511"/>
                </a:cubicBezTo>
                <a:lnTo>
                  <a:pt x="275338" y="110503"/>
                </a:lnTo>
                <a:moveTo>
                  <a:pt x="25718" y="385763"/>
                </a:moveTo>
                <a:cubicBezTo>
                  <a:pt x="25718" y="371538"/>
                  <a:pt x="37210" y="360045"/>
                  <a:pt x="51435" y="360045"/>
                </a:cubicBezTo>
                <a:lnTo>
                  <a:pt x="360045" y="360045"/>
                </a:lnTo>
                <a:cubicBezTo>
                  <a:pt x="374270" y="360045"/>
                  <a:pt x="385763" y="371538"/>
                  <a:pt x="385763" y="385763"/>
                </a:cubicBezTo>
                <a:cubicBezTo>
                  <a:pt x="385763" y="399987"/>
                  <a:pt x="374270" y="411480"/>
                  <a:pt x="360045" y="411480"/>
                </a:cubicBezTo>
                <a:lnTo>
                  <a:pt x="51435" y="411480"/>
                </a:lnTo>
                <a:cubicBezTo>
                  <a:pt x="37210" y="411480"/>
                  <a:pt x="25717" y="399987"/>
                  <a:pt x="25717" y="385763"/>
                </a:cubicBezTo>
                <a:lnTo>
                  <a:pt x="25718" y="385763"/>
                </a:lnTo>
              </a:path>
            </a:pathLst>
          </a:custGeom>
          <a:solidFill>
            <a:srgbClr val="FFFFFF"/>
          </a:solidFill>
          <a:ln>
            <a:prstDash val="solid"/>
          </a:ln>
        </p:spPr>
        <p:txBody>
          <a:bodyPr wrap="square" lIns="0" tIns="0" rIns="0" bIns="0" anchor="ctr"/>
          <a:lstStyle/>
          <a:p>
            <a:pPr marL="0" indent="0" algn="l"/>
            <a:endParaRPr sz="18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07" name="Shape 207"/>
          <p:cNvSpPr/>
          <p:nvPr/>
        </p:nvSpPr>
        <p:spPr>
          <a:xfrm>
            <a:off x="7443421" y="4156001"/>
            <a:ext cx="1920240" cy="1828800"/>
          </a:xfrm>
          <a:prstGeom prst="rect">
            <a:avLst/>
          </a:prstGeom>
          <a:noFill/>
          <a:ln>
            <a:prstDash val="solid"/>
          </a:ln>
        </p:spPr>
        <p:txBody>
          <a:bodyPr wrap="square" lIns="0" tIns="0" rIns="0" bIns="0" anchor="t"/>
          <a:lstStyle/>
          <a:p>
            <a:pPr marL="0" indent="0" algn="ctr">
              <a:lnSpc>
                <a:spcPct val="116667"/>
              </a:lnSpc>
              <a:spcAft>
                <a:spcPts val="1000"/>
              </a:spcAft>
            </a:pPr>
            <a:r>
              <a:rPr sz="1200">
                <a:solidFill>
                  <a:srgbClr val="FFFFFF"/>
                </a:solidFill>
                <a:latin typeface="outfit"/>
                <a:ea typeface="outfit"/>
                <a:cs typeface="outfit"/>
              </a:rPr>
              <a:t>Списки корректируются путем исключения законных собственников и их долей на основании возражений.</a:t>
            </a:r>
            <a:endParaRPr sz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08" name="Shape 208"/>
          <p:cNvSpPr/>
          <p:nvPr/>
        </p:nvSpPr>
        <p:spPr>
          <a:xfrm>
            <a:off x="7443421" y="3583123"/>
            <a:ext cx="1920240" cy="411653"/>
          </a:xfrm>
          <a:prstGeom prst="rect">
            <a:avLst/>
          </a:prstGeom>
          <a:noFill/>
          <a:ln>
            <a:prstDash val="solid"/>
          </a:ln>
        </p:spPr>
        <p:txBody>
          <a:bodyPr wrap="square" lIns="0" tIns="0" rIns="0" bIns="0" anchor="t"/>
          <a:lstStyle/>
          <a:p>
            <a:pPr marL="0" indent="0" algn="ctr">
              <a:lnSpc>
                <a:spcPct val="100000"/>
              </a:lnSpc>
            </a:pPr>
            <a:r>
              <a:rPr sz="1351" b="1">
                <a:solidFill>
                  <a:srgbClr val="FFFFFF"/>
                </a:solidFill>
                <a:latin typeface="outfit semibold"/>
                <a:ea typeface="outfit semibold"/>
                <a:cs typeface="outfit semibold"/>
              </a:rPr>
              <a:t>Исключение собственников</a:t>
            </a:r>
            <a:endParaRPr sz="1351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09" name="Shape 209"/>
          <p:cNvSpPr/>
          <p:nvPr/>
        </p:nvSpPr>
        <p:spPr>
          <a:xfrm>
            <a:off x="8249237" y="2708426"/>
            <a:ext cx="308609" cy="411480"/>
          </a:xfrm>
          <a:custGeom>
            <a:avLst/>
            <a:gdLst>
              <a:gd name="OXMLTextRectL" fmla="val 0"/>
              <a:gd name="OXMLTextRectT" fmla="val 0"/>
              <a:gd name="OXMLTextRectR" fmla="val w"/>
              <a:gd name="OXMLTextRectB" fmla="val h"/>
              <a:gd name="COTextRectL" fmla="*/ OXMLTextRectL 1 w"/>
              <a:gd name="COTextRectT" fmla="*/ OXMLTextRectT 1 h"/>
              <a:gd name="COTextRectR" fmla="*/ OXMLTextRectR 1 w"/>
              <a:gd name="COTextRectB" fmla="*/ OXMLTextRectB 1 h"/>
              <a:gd name="ODFLeft" fmla="val 0"/>
              <a:gd name="ODFTop" fmla="val 0"/>
              <a:gd name="ODFRight" fmla="val 308610"/>
              <a:gd name="ODFBottom" fmla="val 411480"/>
              <a:gd name="ODFWidth" fmla="val 308610"/>
              <a:gd name="ODFHeight" fmla="val 411480"/>
            </a:gdLst>
            <a:ahLst/>
            <a:cxnLst/>
            <a:rect l="OXMLTextRectL" t="OXMLTextRectT" r="OXMLTextRectR" b="OXMLTextRectB"/>
            <a:pathLst>
              <a:path w="308610" h="411480">
                <a:moveTo>
                  <a:pt x="90012" y="38576"/>
                </a:moveTo>
                <a:cubicBezTo>
                  <a:pt x="90012" y="17278"/>
                  <a:pt x="107291" y="0"/>
                  <a:pt x="128589" y="0"/>
                </a:cubicBezTo>
                <a:lnTo>
                  <a:pt x="180025" y="0"/>
                </a:lnTo>
                <a:cubicBezTo>
                  <a:pt x="201322" y="0"/>
                  <a:pt x="218601" y="17278"/>
                  <a:pt x="218601" y="38576"/>
                </a:cubicBezTo>
                <a:lnTo>
                  <a:pt x="218601" y="90011"/>
                </a:lnTo>
                <a:lnTo>
                  <a:pt x="270037" y="90011"/>
                </a:lnTo>
                <a:cubicBezTo>
                  <a:pt x="291334" y="90011"/>
                  <a:pt x="308613" y="107289"/>
                  <a:pt x="308613" y="128588"/>
                </a:cubicBezTo>
                <a:lnTo>
                  <a:pt x="308613" y="180023"/>
                </a:lnTo>
                <a:cubicBezTo>
                  <a:pt x="308613" y="201321"/>
                  <a:pt x="291334" y="218599"/>
                  <a:pt x="270037" y="218599"/>
                </a:cubicBezTo>
                <a:lnTo>
                  <a:pt x="218601" y="218599"/>
                </a:lnTo>
                <a:lnTo>
                  <a:pt x="218601" y="372904"/>
                </a:lnTo>
                <a:cubicBezTo>
                  <a:pt x="218601" y="394202"/>
                  <a:pt x="201322" y="411480"/>
                  <a:pt x="180025" y="411480"/>
                </a:cubicBezTo>
                <a:lnTo>
                  <a:pt x="128589" y="411480"/>
                </a:lnTo>
                <a:cubicBezTo>
                  <a:pt x="107291" y="411480"/>
                  <a:pt x="90012" y="394202"/>
                  <a:pt x="90012" y="372904"/>
                </a:cubicBezTo>
                <a:lnTo>
                  <a:pt x="90012" y="218599"/>
                </a:lnTo>
                <a:lnTo>
                  <a:pt x="38576" y="218599"/>
                </a:lnTo>
                <a:cubicBezTo>
                  <a:pt x="17279" y="218599"/>
                  <a:pt x="0" y="201321"/>
                  <a:pt x="0" y="180023"/>
                </a:cubicBezTo>
                <a:lnTo>
                  <a:pt x="0" y="128587"/>
                </a:lnTo>
                <a:cubicBezTo>
                  <a:pt x="0" y="107289"/>
                  <a:pt x="17279" y="90011"/>
                  <a:pt x="38576" y="90011"/>
                </a:cubicBezTo>
                <a:lnTo>
                  <a:pt x="90012" y="90011"/>
                </a:lnTo>
                <a:lnTo>
                  <a:pt x="90012" y="38576"/>
                </a:lnTo>
                <a:moveTo>
                  <a:pt x="180021" y="38576"/>
                </a:moveTo>
                <a:lnTo>
                  <a:pt x="128585" y="38576"/>
                </a:lnTo>
                <a:lnTo>
                  <a:pt x="128585" y="109301"/>
                </a:lnTo>
                <a:cubicBezTo>
                  <a:pt x="128585" y="119992"/>
                  <a:pt x="119988" y="128592"/>
                  <a:pt x="109297" y="128592"/>
                </a:cubicBezTo>
                <a:lnTo>
                  <a:pt x="38573" y="128592"/>
                </a:lnTo>
                <a:lnTo>
                  <a:pt x="38573" y="180027"/>
                </a:lnTo>
                <a:lnTo>
                  <a:pt x="109297" y="180027"/>
                </a:lnTo>
                <a:cubicBezTo>
                  <a:pt x="119988" y="180027"/>
                  <a:pt x="128585" y="188627"/>
                  <a:pt x="128585" y="199317"/>
                </a:cubicBezTo>
                <a:lnTo>
                  <a:pt x="128585" y="372912"/>
                </a:lnTo>
                <a:lnTo>
                  <a:pt x="180021" y="372912"/>
                </a:lnTo>
                <a:lnTo>
                  <a:pt x="180021" y="199321"/>
                </a:lnTo>
                <a:cubicBezTo>
                  <a:pt x="180021" y="188631"/>
                  <a:pt x="188619" y="180035"/>
                  <a:pt x="199310" y="180035"/>
                </a:cubicBezTo>
                <a:lnTo>
                  <a:pt x="270034" y="180035"/>
                </a:lnTo>
                <a:lnTo>
                  <a:pt x="270034" y="128600"/>
                </a:lnTo>
                <a:lnTo>
                  <a:pt x="199310" y="128600"/>
                </a:lnTo>
                <a:cubicBezTo>
                  <a:pt x="188619" y="128600"/>
                  <a:pt x="180021" y="120000"/>
                  <a:pt x="180021" y="109314"/>
                </a:cubicBezTo>
                <a:lnTo>
                  <a:pt x="180021" y="38576"/>
                </a:lnTo>
              </a:path>
            </a:pathLst>
          </a:custGeom>
          <a:solidFill>
            <a:srgbClr val="FFFFFF"/>
          </a:solidFill>
          <a:ln>
            <a:prstDash val="solid"/>
          </a:ln>
        </p:spPr>
        <p:txBody>
          <a:bodyPr wrap="square" lIns="0" tIns="0" rIns="0" bIns="0" anchor="ctr"/>
          <a:lstStyle/>
          <a:p>
            <a:pPr marL="0" indent="0" algn="l"/>
            <a:endParaRPr sz="18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10" name="Shape 210"/>
          <p:cNvSpPr/>
          <p:nvPr/>
        </p:nvSpPr>
        <p:spPr>
          <a:xfrm>
            <a:off x="5233634" y="4156001"/>
            <a:ext cx="1920240" cy="1828800"/>
          </a:xfrm>
          <a:prstGeom prst="rect">
            <a:avLst/>
          </a:prstGeom>
          <a:noFill/>
          <a:ln>
            <a:prstDash val="solid"/>
          </a:ln>
        </p:spPr>
        <p:txBody>
          <a:bodyPr wrap="square" lIns="0" tIns="0" rIns="0" bIns="0" anchor="t"/>
          <a:lstStyle/>
          <a:p>
            <a:pPr marL="0" indent="0" algn="ctr">
              <a:lnSpc>
                <a:spcPct val="116667"/>
              </a:lnSpc>
              <a:spcAft>
                <a:spcPts val="1000"/>
              </a:spcAft>
            </a:pPr>
            <a:r>
              <a:rPr sz="1200">
                <a:solidFill>
                  <a:srgbClr val="FFFFFF"/>
                </a:solidFill>
                <a:latin typeface="outfit"/>
                <a:ea typeface="outfit"/>
                <a:cs typeface="outfit"/>
              </a:rPr>
              <a:t>У лиц есть возможность представить письменные возражения и обсудить их на общем собрании.</a:t>
            </a:r>
            <a:endParaRPr sz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11" name="Shape 211"/>
          <p:cNvSpPr/>
          <p:nvPr/>
        </p:nvSpPr>
        <p:spPr>
          <a:xfrm>
            <a:off x="5233634" y="3583123"/>
            <a:ext cx="1920240" cy="411653"/>
          </a:xfrm>
          <a:prstGeom prst="rect">
            <a:avLst/>
          </a:prstGeom>
          <a:noFill/>
          <a:ln>
            <a:prstDash val="solid"/>
          </a:ln>
        </p:spPr>
        <p:txBody>
          <a:bodyPr wrap="square" lIns="0" tIns="0" rIns="0" bIns="0" anchor="t"/>
          <a:lstStyle/>
          <a:p>
            <a:pPr marL="0" indent="0" algn="ctr">
              <a:lnSpc>
                <a:spcPct val="100000"/>
              </a:lnSpc>
            </a:pPr>
            <a:r>
              <a:rPr sz="1351" b="1">
                <a:solidFill>
                  <a:srgbClr val="FFFFFF"/>
                </a:solidFill>
                <a:latin typeface="outfit semibold"/>
                <a:ea typeface="outfit semibold"/>
                <a:cs typeface="outfit semibold"/>
              </a:rPr>
              <a:t>Представление возражений</a:t>
            </a:r>
            <a:endParaRPr sz="1351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12" name="Shape 212"/>
          <p:cNvSpPr/>
          <p:nvPr/>
        </p:nvSpPr>
        <p:spPr>
          <a:xfrm>
            <a:off x="5988014" y="2759861"/>
            <a:ext cx="411479" cy="308610"/>
          </a:xfrm>
          <a:custGeom>
            <a:avLst/>
            <a:gdLst>
              <a:gd name="OXMLTextRectL" fmla="val 0"/>
              <a:gd name="OXMLTextRectT" fmla="val 0"/>
              <a:gd name="OXMLTextRectR" fmla="val w"/>
              <a:gd name="OXMLTextRectB" fmla="val h"/>
              <a:gd name="COTextRectL" fmla="*/ OXMLTextRectL 1 w"/>
              <a:gd name="COTextRectT" fmla="*/ OXMLTextRectT 1 h"/>
              <a:gd name="COTextRectR" fmla="*/ OXMLTextRectR 1 w"/>
              <a:gd name="COTextRectB" fmla="*/ OXMLTextRectB 1 h"/>
              <a:gd name="ODFLeft" fmla="val 0"/>
              <a:gd name="ODFTop" fmla="val 0"/>
              <a:gd name="ODFRight" fmla="val 411480"/>
              <a:gd name="ODFBottom" fmla="val 308610"/>
              <a:gd name="ODFWidth" fmla="val 411480"/>
              <a:gd name="ODFHeight" fmla="val 308610"/>
            </a:gdLst>
            <a:ahLst/>
            <a:cxnLst/>
            <a:rect l="OXMLTextRectL" t="OXMLTextRectT" r="OXMLTextRectR" b="OXMLTextRectB"/>
            <a:pathLst>
              <a:path w="411480" h="308610">
                <a:moveTo>
                  <a:pt x="51435" y="38576"/>
                </a:moveTo>
                <a:cubicBezTo>
                  <a:pt x="44362" y="38576"/>
                  <a:pt x="38576" y="44363"/>
                  <a:pt x="38576" y="51436"/>
                </a:cubicBezTo>
                <a:lnTo>
                  <a:pt x="38576" y="69197"/>
                </a:lnTo>
                <a:lnTo>
                  <a:pt x="177208" y="182996"/>
                </a:lnTo>
                <a:cubicBezTo>
                  <a:pt x="193844" y="196659"/>
                  <a:pt x="217714" y="196659"/>
                  <a:pt x="234350" y="182996"/>
                </a:cubicBezTo>
                <a:lnTo>
                  <a:pt x="372904" y="69197"/>
                </a:lnTo>
                <a:lnTo>
                  <a:pt x="372904" y="51436"/>
                </a:lnTo>
                <a:cubicBezTo>
                  <a:pt x="372904" y="44363"/>
                  <a:pt x="367118" y="38576"/>
                  <a:pt x="360045" y="38576"/>
                </a:cubicBezTo>
                <a:lnTo>
                  <a:pt x="51435" y="38576"/>
                </a:lnTo>
                <a:moveTo>
                  <a:pt x="38576" y="119105"/>
                </a:moveTo>
                <a:lnTo>
                  <a:pt x="38576" y="257177"/>
                </a:lnTo>
                <a:cubicBezTo>
                  <a:pt x="38576" y="264250"/>
                  <a:pt x="44362" y="270037"/>
                  <a:pt x="51435" y="270037"/>
                </a:cubicBezTo>
                <a:lnTo>
                  <a:pt x="360045" y="270037"/>
                </a:lnTo>
                <a:cubicBezTo>
                  <a:pt x="367118" y="270037"/>
                  <a:pt x="372904" y="264250"/>
                  <a:pt x="372904" y="257177"/>
                </a:cubicBezTo>
                <a:lnTo>
                  <a:pt x="372904" y="119105"/>
                </a:lnTo>
                <a:lnTo>
                  <a:pt x="258784" y="212814"/>
                </a:lnTo>
                <a:cubicBezTo>
                  <a:pt x="227923" y="238130"/>
                  <a:pt x="183479" y="238130"/>
                  <a:pt x="152700" y="212814"/>
                </a:cubicBezTo>
                <a:lnTo>
                  <a:pt x="38576" y="119105"/>
                </a:lnTo>
                <a:moveTo>
                  <a:pt x="0" y="51436"/>
                </a:moveTo>
                <a:cubicBezTo>
                  <a:pt x="0" y="23066"/>
                  <a:pt x="23063" y="0"/>
                  <a:pt x="51435" y="0"/>
                </a:cubicBezTo>
                <a:lnTo>
                  <a:pt x="360045" y="0"/>
                </a:lnTo>
                <a:cubicBezTo>
                  <a:pt x="388417" y="0"/>
                  <a:pt x="411480" y="23066"/>
                  <a:pt x="411480" y="51436"/>
                </a:cubicBezTo>
                <a:lnTo>
                  <a:pt x="411480" y="257177"/>
                </a:lnTo>
                <a:cubicBezTo>
                  <a:pt x="411480" y="285548"/>
                  <a:pt x="388417" y="308613"/>
                  <a:pt x="360045" y="308613"/>
                </a:cubicBezTo>
                <a:lnTo>
                  <a:pt x="51435" y="308613"/>
                </a:lnTo>
                <a:cubicBezTo>
                  <a:pt x="23063" y="308613"/>
                  <a:pt x="0" y="285548"/>
                  <a:pt x="0" y="257177"/>
                </a:cubicBezTo>
                <a:lnTo>
                  <a:pt x="0" y="51436"/>
                </a:lnTo>
              </a:path>
            </a:pathLst>
          </a:custGeom>
          <a:solidFill>
            <a:srgbClr val="FFFFFF"/>
          </a:solidFill>
          <a:ln>
            <a:prstDash val="solid"/>
          </a:ln>
        </p:spPr>
        <p:txBody>
          <a:bodyPr wrap="square" lIns="0" tIns="0" rIns="0" bIns="0" anchor="ctr"/>
          <a:lstStyle/>
          <a:p>
            <a:pPr marL="0" indent="0" algn="l"/>
            <a:endParaRPr sz="18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13" name="Shape 213"/>
          <p:cNvSpPr/>
          <p:nvPr/>
        </p:nvSpPr>
        <p:spPr>
          <a:xfrm>
            <a:off x="3023846" y="4156001"/>
            <a:ext cx="1920239" cy="1828800"/>
          </a:xfrm>
          <a:prstGeom prst="rect">
            <a:avLst/>
          </a:prstGeom>
          <a:noFill/>
          <a:ln>
            <a:prstDash val="solid"/>
          </a:ln>
        </p:spPr>
        <p:txBody>
          <a:bodyPr wrap="square" lIns="0" tIns="0" rIns="0" bIns="0" anchor="t"/>
          <a:lstStyle/>
          <a:p>
            <a:pPr marL="0" indent="0" algn="ctr">
              <a:lnSpc>
                <a:spcPct val="116667"/>
              </a:lnSpc>
              <a:spcAft>
                <a:spcPts val="1000"/>
              </a:spcAft>
            </a:pPr>
            <a:r>
              <a:rPr sz="1200">
                <a:solidFill>
                  <a:srgbClr val="FFFFFF"/>
                </a:solidFill>
                <a:latin typeface="outfit"/>
                <a:ea typeface="outfit"/>
                <a:cs typeface="outfit"/>
              </a:rPr>
              <a:t>Список публикуется в СМИ и на информационных щитах не менее чем за 3 месяца до общего собрания собственников.</a:t>
            </a:r>
            <a:endParaRPr sz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14" name="Shape 214"/>
          <p:cNvSpPr/>
          <p:nvPr/>
        </p:nvSpPr>
        <p:spPr>
          <a:xfrm>
            <a:off x="3023846" y="3583123"/>
            <a:ext cx="1920239" cy="411653"/>
          </a:xfrm>
          <a:prstGeom prst="rect">
            <a:avLst/>
          </a:prstGeom>
          <a:noFill/>
          <a:ln>
            <a:prstDash val="solid"/>
          </a:ln>
        </p:spPr>
        <p:txBody>
          <a:bodyPr wrap="square" lIns="0" tIns="0" rIns="0" bIns="0" anchor="t"/>
          <a:lstStyle/>
          <a:p>
            <a:pPr marL="0" indent="0" algn="ctr">
              <a:lnSpc>
                <a:spcPct val="100000"/>
              </a:lnSpc>
            </a:pPr>
            <a:r>
              <a:rPr sz="1351" b="1">
                <a:solidFill>
                  <a:srgbClr val="FFFFFF"/>
                </a:solidFill>
                <a:latin typeface="outfit semibold"/>
                <a:ea typeface="outfit semibold"/>
                <a:cs typeface="outfit semibold"/>
              </a:rPr>
              <a:t>Публикация информации</a:t>
            </a:r>
            <a:endParaRPr sz="1351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15" name="Shape 215"/>
          <p:cNvSpPr/>
          <p:nvPr/>
        </p:nvSpPr>
        <p:spPr>
          <a:xfrm>
            <a:off x="3778226" y="2734144"/>
            <a:ext cx="411479" cy="360045"/>
          </a:xfrm>
          <a:custGeom>
            <a:avLst/>
            <a:gdLst>
              <a:gd name="OXMLTextRectL" fmla="val 0"/>
              <a:gd name="OXMLTextRectT" fmla="val 0"/>
              <a:gd name="OXMLTextRectR" fmla="val w"/>
              <a:gd name="OXMLTextRectB" fmla="val h"/>
              <a:gd name="COTextRectL" fmla="*/ OXMLTextRectL 1 w"/>
              <a:gd name="COTextRectT" fmla="*/ OXMLTextRectT 1 h"/>
              <a:gd name="COTextRectR" fmla="*/ OXMLTextRectR 1 w"/>
              <a:gd name="COTextRectB" fmla="*/ OXMLTextRectB 1 h"/>
              <a:gd name="ODFLeft" fmla="val 0"/>
              <a:gd name="ODFTop" fmla="val 0"/>
              <a:gd name="ODFRight" fmla="val 411480"/>
              <a:gd name="ODFBottom" fmla="val 360045"/>
              <a:gd name="ODFWidth" fmla="val 411480"/>
              <a:gd name="ODFHeight" fmla="val 360045"/>
            </a:gdLst>
            <a:ahLst/>
            <a:cxnLst/>
            <a:rect l="OXMLTextRectL" t="OXMLTextRectT" r="OXMLTextRectR" b="OXMLTextRectB"/>
            <a:pathLst>
              <a:path w="411480" h="360045">
                <a:moveTo>
                  <a:pt x="135019" y="38575"/>
                </a:moveTo>
                <a:cubicBezTo>
                  <a:pt x="124329" y="38575"/>
                  <a:pt x="115733" y="47173"/>
                  <a:pt x="115733" y="57863"/>
                </a:cubicBezTo>
                <a:lnTo>
                  <a:pt x="115733" y="302179"/>
                </a:lnTo>
                <a:cubicBezTo>
                  <a:pt x="115733" y="308929"/>
                  <a:pt x="114610" y="315439"/>
                  <a:pt x="112437" y="321466"/>
                </a:cubicBezTo>
                <a:lnTo>
                  <a:pt x="353618" y="321466"/>
                </a:lnTo>
                <a:cubicBezTo>
                  <a:pt x="364308" y="321466"/>
                  <a:pt x="372908" y="312868"/>
                  <a:pt x="372908" y="302179"/>
                </a:cubicBezTo>
                <a:lnTo>
                  <a:pt x="372908" y="57863"/>
                </a:lnTo>
                <a:cubicBezTo>
                  <a:pt x="372908" y="47173"/>
                  <a:pt x="364308" y="38575"/>
                  <a:pt x="353622" y="38575"/>
                </a:cubicBezTo>
                <a:lnTo>
                  <a:pt x="135019" y="38575"/>
                </a:lnTo>
                <a:moveTo>
                  <a:pt x="57866" y="360045"/>
                </a:moveTo>
                <a:cubicBezTo>
                  <a:pt x="25882" y="360045"/>
                  <a:pt x="4" y="334165"/>
                  <a:pt x="4" y="302182"/>
                </a:cubicBezTo>
                <a:lnTo>
                  <a:pt x="4" y="64297"/>
                </a:lnTo>
                <a:cubicBezTo>
                  <a:pt x="4" y="53607"/>
                  <a:pt x="8604" y="45009"/>
                  <a:pt x="19294" y="45009"/>
                </a:cubicBezTo>
                <a:cubicBezTo>
                  <a:pt x="29985" y="45009"/>
                  <a:pt x="38585" y="53607"/>
                  <a:pt x="38585" y="64297"/>
                </a:cubicBezTo>
                <a:lnTo>
                  <a:pt x="38585" y="302182"/>
                </a:lnTo>
                <a:cubicBezTo>
                  <a:pt x="38585" y="312872"/>
                  <a:pt x="47185" y="321470"/>
                  <a:pt x="57875" y="321470"/>
                </a:cubicBezTo>
                <a:cubicBezTo>
                  <a:pt x="68565" y="321470"/>
                  <a:pt x="77165" y="312872"/>
                  <a:pt x="77165" y="302182"/>
                </a:cubicBezTo>
                <a:lnTo>
                  <a:pt x="77165" y="57866"/>
                </a:lnTo>
                <a:cubicBezTo>
                  <a:pt x="77165" y="25880"/>
                  <a:pt x="103043" y="4"/>
                  <a:pt x="135032" y="4"/>
                </a:cubicBezTo>
                <a:lnTo>
                  <a:pt x="353630" y="4"/>
                </a:lnTo>
                <a:cubicBezTo>
                  <a:pt x="385615" y="4"/>
                  <a:pt x="411497" y="25884"/>
                  <a:pt x="411497" y="57866"/>
                </a:cubicBezTo>
                <a:lnTo>
                  <a:pt x="411497" y="302182"/>
                </a:lnTo>
                <a:cubicBezTo>
                  <a:pt x="411497" y="334169"/>
                  <a:pt x="385619" y="360045"/>
                  <a:pt x="353634" y="360045"/>
                </a:cubicBezTo>
                <a:lnTo>
                  <a:pt x="57866" y="360045"/>
                </a:lnTo>
                <a:moveTo>
                  <a:pt x="141446" y="83581"/>
                </a:moveTo>
                <a:cubicBezTo>
                  <a:pt x="141446" y="72891"/>
                  <a:pt x="150046" y="64293"/>
                  <a:pt x="160736" y="64293"/>
                </a:cubicBezTo>
                <a:lnTo>
                  <a:pt x="237889" y="64293"/>
                </a:lnTo>
                <a:cubicBezTo>
                  <a:pt x="248579" y="64293"/>
                  <a:pt x="257179" y="72891"/>
                  <a:pt x="257179" y="83581"/>
                </a:cubicBezTo>
                <a:lnTo>
                  <a:pt x="257179" y="147874"/>
                </a:lnTo>
                <a:cubicBezTo>
                  <a:pt x="257179" y="158564"/>
                  <a:pt x="248579" y="167162"/>
                  <a:pt x="237893" y="167162"/>
                </a:cubicBezTo>
                <a:lnTo>
                  <a:pt x="160741" y="167162"/>
                </a:lnTo>
                <a:cubicBezTo>
                  <a:pt x="150050" y="167162"/>
                  <a:pt x="141455" y="158564"/>
                  <a:pt x="141455" y="147874"/>
                </a:cubicBezTo>
                <a:lnTo>
                  <a:pt x="141446" y="83581"/>
                </a:lnTo>
                <a:moveTo>
                  <a:pt x="302183" y="64293"/>
                </a:moveTo>
                <a:lnTo>
                  <a:pt x="327900" y="64293"/>
                </a:lnTo>
                <a:cubicBezTo>
                  <a:pt x="338591" y="64293"/>
                  <a:pt x="347190" y="72891"/>
                  <a:pt x="347190" y="83581"/>
                </a:cubicBezTo>
                <a:cubicBezTo>
                  <a:pt x="347190" y="94271"/>
                  <a:pt x="338591" y="102869"/>
                  <a:pt x="327904" y="102869"/>
                </a:cubicBezTo>
                <a:lnTo>
                  <a:pt x="302187" y="102869"/>
                </a:lnTo>
                <a:cubicBezTo>
                  <a:pt x="291497" y="102869"/>
                  <a:pt x="282901" y="94271"/>
                  <a:pt x="282901" y="83581"/>
                </a:cubicBezTo>
                <a:cubicBezTo>
                  <a:pt x="282901" y="72891"/>
                  <a:pt x="291501" y="64293"/>
                  <a:pt x="302191" y="64293"/>
                </a:cubicBezTo>
                <a:lnTo>
                  <a:pt x="302183" y="64293"/>
                </a:lnTo>
                <a:moveTo>
                  <a:pt x="302183" y="128586"/>
                </a:moveTo>
                <a:lnTo>
                  <a:pt x="327900" y="128586"/>
                </a:lnTo>
                <a:cubicBezTo>
                  <a:pt x="338591" y="128586"/>
                  <a:pt x="347190" y="137184"/>
                  <a:pt x="347190" y="147874"/>
                </a:cubicBezTo>
                <a:cubicBezTo>
                  <a:pt x="347190" y="158564"/>
                  <a:pt x="338591" y="167162"/>
                  <a:pt x="327904" y="167162"/>
                </a:cubicBezTo>
                <a:lnTo>
                  <a:pt x="302187" y="167162"/>
                </a:lnTo>
                <a:cubicBezTo>
                  <a:pt x="291497" y="167162"/>
                  <a:pt x="282901" y="158564"/>
                  <a:pt x="282901" y="147874"/>
                </a:cubicBezTo>
                <a:cubicBezTo>
                  <a:pt x="282901" y="137184"/>
                  <a:pt x="291501" y="128586"/>
                  <a:pt x="302191" y="128586"/>
                </a:cubicBezTo>
                <a:lnTo>
                  <a:pt x="302183" y="128586"/>
                </a:lnTo>
                <a:moveTo>
                  <a:pt x="160736" y="192880"/>
                </a:moveTo>
                <a:lnTo>
                  <a:pt x="327900" y="192880"/>
                </a:lnTo>
                <a:cubicBezTo>
                  <a:pt x="338591" y="192880"/>
                  <a:pt x="347190" y="201478"/>
                  <a:pt x="347190" y="212167"/>
                </a:cubicBezTo>
                <a:cubicBezTo>
                  <a:pt x="347190" y="222857"/>
                  <a:pt x="338591" y="231455"/>
                  <a:pt x="327904" y="231455"/>
                </a:cubicBezTo>
                <a:lnTo>
                  <a:pt x="160741" y="231455"/>
                </a:lnTo>
                <a:cubicBezTo>
                  <a:pt x="150050" y="231455"/>
                  <a:pt x="141455" y="222857"/>
                  <a:pt x="141455" y="212167"/>
                </a:cubicBezTo>
                <a:cubicBezTo>
                  <a:pt x="141455" y="201478"/>
                  <a:pt x="150055" y="192880"/>
                  <a:pt x="160745" y="192880"/>
                </a:cubicBezTo>
                <a:lnTo>
                  <a:pt x="160736" y="192880"/>
                </a:lnTo>
                <a:moveTo>
                  <a:pt x="160736" y="257177"/>
                </a:moveTo>
                <a:lnTo>
                  <a:pt x="327900" y="257177"/>
                </a:lnTo>
                <a:cubicBezTo>
                  <a:pt x="338591" y="257177"/>
                  <a:pt x="347190" y="265774"/>
                  <a:pt x="347190" y="276464"/>
                </a:cubicBezTo>
                <a:cubicBezTo>
                  <a:pt x="347190" y="287154"/>
                  <a:pt x="338591" y="295752"/>
                  <a:pt x="327904" y="295752"/>
                </a:cubicBezTo>
                <a:lnTo>
                  <a:pt x="160741" y="295752"/>
                </a:lnTo>
                <a:cubicBezTo>
                  <a:pt x="150050" y="295752"/>
                  <a:pt x="141455" y="287154"/>
                  <a:pt x="141455" y="276464"/>
                </a:cubicBezTo>
                <a:cubicBezTo>
                  <a:pt x="141455" y="265774"/>
                  <a:pt x="150055" y="257177"/>
                  <a:pt x="160745" y="257177"/>
                </a:cubicBezTo>
                <a:lnTo>
                  <a:pt x="160736" y="257177"/>
                </a:lnTo>
              </a:path>
            </a:pathLst>
          </a:custGeom>
          <a:solidFill>
            <a:srgbClr val="FFFFFF"/>
          </a:solidFill>
          <a:ln>
            <a:prstDash val="solid"/>
          </a:ln>
        </p:spPr>
        <p:txBody>
          <a:bodyPr wrap="square" lIns="0" tIns="0" rIns="0" bIns="0" anchor="ctr"/>
          <a:lstStyle/>
          <a:p>
            <a:pPr marL="0" indent="0" algn="l"/>
            <a:endParaRPr sz="18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16" name="Shape 216"/>
          <p:cNvSpPr/>
          <p:nvPr/>
        </p:nvSpPr>
        <p:spPr>
          <a:xfrm>
            <a:off x="814057" y="4156001"/>
            <a:ext cx="1920239" cy="1828800"/>
          </a:xfrm>
          <a:prstGeom prst="rect">
            <a:avLst/>
          </a:prstGeom>
          <a:noFill/>
          <a:ln>
            <a:prstDash val="solid"/>
          </a:ln>
        </p:spPr>
        <p:txBody>
          <a:bodyPr wrap="square" lIns="0" tIns="0" rIns="0" bIns="0" anchor="t"/>
          <a:lstStyle/>
          <a:p>
            <a:pPr marL="0" indent="0" algn="ctr">
              <a:lnSpc>
                <a:spcPct val="116667"/>
              </a:lnSpc>
              <a:spcAft>
                <a:spcPts val="1000"/>
              </a:spcAft>
            </a:pPr>
            <a:r>
              <a:rPr sz="1200">
                <a:solidFill>
                  <a:srgbClr val="FFFFFF"/>
                </a:solidFill>
                <a:latin typeface="outfit"/>
                <a:ea typeface="outfit"/>
                <a:cs typeface="outfit"/>
              </a:rPr>
              <a:t>Орган местного самоуправления составляет список лиц с возможными невостребованными земельными долями.</a:t>
            </a:r>
            <a:endParaRPr sz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17" name="Shape 217"/>
          <p:cNvSpPr/>
          <p:nvPr/>
        </p:nvSpPr>
        <p:spPr>
          <a:xfrm>
            <a:off x="814057" y="3583123"/>
            <a:ext cx="1920239" cy="411653"/>
          </a:xfrm>
          <a:prstGeom prst="rect">
            <a:avLst/>
          </a:prstGeom>
          <a:noFill/>
          <a:ln>
            <a:prstDash val="solid"/>
          </a:ln>
        </p:spPr>
        <p:txBody>
          <a:bodyPr wrap="square" lIns="0" tIns="0" rIns="0" bIns="0" anchor="t"/>
          <a:lstStyle/>
          <a:p>
            <a:pPr marL="0" indent="0" algn="ctr">
              <a:lnSpc>
                <a:spcPct val="100000"/>
              </a:lnSpc>
            </a:pPr>
            <a:r>
              <a:rPr sz="1351" b="1">
                <a:solidFill>
                  <a:srgbClr val="FFFFFF"/>
                </a:solidFill>
                <a:latin typeface="outfit semibold"/>
                <a:ea typeface="outfit semibold"/>
                <a:cs typeface="outfit semibold"/>
              </a:rPr>
              <a:t>Составление списка</a:t>
            </a:r>
            <a:endParaRPr sz="1351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18" name="Shape 218"/>
          <p:cNvSpPr/>
          <p:nvPr/>
        </p:nvSpPr>
        <p:spPr>
          <a:xfrm>
            <a:off x="1568438" y="2741610"/>
            <a:ext cx="411478" cy="345112"/>
          </a:xfrm>
          <a:custGeom>
            <a:avLst/>
            <a:gdLst>
              <a:gd name="OXMLTextRectL" fmla="val 0"/>
              <a:gd name="OXMLTextRectT" fmla="val 0"/>
              <a:gd name="OXMLTextRectR" fmla="val w"/>
              <a:gd name="OXMLTextRectB" fmla="val h"/>
              <a:gd name="COTextRectL" fmla="*/ OXMLTextRectL 1 w"/>
              <a:gd name="COTextRectT" fmla="*/ OXMLTextRectT 1 h"/>
              <a:gd name="COTextRectR" fmla="*/ OXMLTextRectR 1 w"/>
              <a:gd name="COTextRectB" fmla="*/ OXMLTextRectB 1 h"/>
              <a:gd name="ODFLeft" fmla="val 0"/>
              <a:gd name="ODFTop" fmla="val 0"/>
              <a:gd name="ODFRight" fmla="val 411480"/>
              <a:gd name="ODFBottom" fmla="val 345112"/>
              <a:gd name="ODFWidth" fmla="val 411480"/>
              <a:gd name="ODFHeight" fmla="val 345112"/>
            </a:gdLst>
            <a:ahLst/>
            <a:cxnLst/>
            <a:rect l="OXMLTextRectL" t="OXMLTextRectT" r="OXMLTextRectR" b="OXMLTextRectB"/>
            <a:pathLst>
              <a:path w="411480" h="345112">
                <a:moveTo>
                  <a:pt x="19912" y="0"/>
                </a:moveTo>
                <a:cubicBezTo>
                  <a:pt x="8880" y="0"/>
                  <a:pt x="0" y="8876"/>
                  <a:pt x="0" y="19910"/>
                </a:cubicBezTo>
                <a:lnTo>
                  <a:pt x="0" y="59729"/>
                </a:lnTo>
                <a:cubicBezTo>
                  <a:pt x="0" y="70762"/>
                  <a:pt x="8876" y="79638"/>
                  <a:pt x="19912" y="79638"/>
                </a:cubicBezTo>
                <a:lnTo>
                  <a:pt x="59730" y="79638"/>
                </a:lnTo>
                <a:cubicBezTo>
                  <a:pt x="70762" y="79638"/>
                  <a:pt x="79642" y="70762"/>
                  <a:pt x="79642" y="59729"/>
                </a:cubicBezTo>
                <a:lnTo>
                  <a:pt x="79642" y="19910"/>
                </a:lnTo>
                <a:cubicBezTo>
                  <a:pt x="79642" y="8876"/>
                  <a:pt x="70766" y="0"/>
                  <a:pt x="59730" y="0"/>
                </a:cubicBezTo>
                <a:lnTo>
                  <a:pt x="19912" y="0"/>
                </a:lnTo>
                <a:moveTo>
                  <a:pt x="139372" y="19910"/>
                </a:moveTo>
                <a:cubicBezTo>
                  <a:pt x="128341" y="19910"/>
                  <a:pt x="119461" y="28786"/>
                  <a:pt x="119461" y="39819"/>
                </a:cubicBezTo>
                <a:cubicBezTo>
                  <a:pt x="119461" y="50852"/>
                  <a:pt x="128336" y="59729"/>
                  <a:pt x="139372" y="59729"/>
                </a:cubicBezTo>
                <a:lnTo>
                  <a:pt x="391568" y="59729"/>
                </a:lnTo>
                <a:cubicBezTo>
                  <a:pt x="402600" y="59729"/>
                  <a:pt x="411480" y="50852"/>
                  <a:pt x="411480" y="39819"/>
                </a:cubicBezTo>
                <a:cubicBezTo>
                  <a:pt x="411480" y="28786"/>
                  <a:pt x="402604" y="19910"/>
                  <a:pt x="391568" y="19910"/>
                </a:cubicBezTo>
                <a:lnTo>
                  <a:pt x="139372" y="19910"/>
                </a:lnTo>
                <a:moveTo>
                  <a:pt x="139372" y="152647"/>
                </a:moveTo>
                <a:cubicBezTo>
                  <a:pt x="128341" y="152647"/>
                  <a:pt x="119461" y="161523"/>
                  <a:pt x="119461" y="172556"/>
                </a:cubicBezTo>
                <a:cubicBezTo>
                  <a:pt x="119461" y="183589"/>
                  <a:pt x="128336" y="192466"/>
                  <a:pt x="139372" y="192466"/>
                </a:cubicBezTo>
                <a:lnTo>
                  <a:pt x="391568" y="192466"/>
                </a:lnTo>
                <a:cubicBezTo>
                  <a:pt x="402600" y="192466"/>
                  <a:pt x="411480" y="183589"/>
                  <a:pt x="411480" y="172556"/>
                </a:cubicBezTo>
                <a:cubicBezTo>
                  <a:pt x="411480" y="161523"/>
                  <a:pt x="402604" y="152647"/>
                  <a:pt x="391568" y="152647"/>
                </a:cubicBezTo>
                <a:lnTo>
                  <a:pt x="139372" y="152647"/>
                </a:lnTo>
                <a:moveTo>
                  <a:pt x="139372" y="285380"/>
                </a:moveTo>
                <a:cubicBezTo>
                  <a:pt x="128341" y="285380"/>
                  <a:pt x="119461" y="294256"/>
                  <a:pt x="119461" y="305290"/>
                </a:cubicBezTo>
                <a:cubicBezTo>
                  <a:pt x="119461" y="316323"/>
                  <a:pt x="128336" y="325199"/>
                  <a:pt x="139372" y="325199"/>
                </a:cubicBezTo>
                <a:lnTo>
                  <a:pt x="391568" y="325199"/>
                </a:lnTo>
                <a:cubicBezTo>
                  <a:pt x="402600" y="325199"/>
                  <a:pt x="411480" y="316323"/>
                  <a:pt x="411480" y="305290"/>
                </a:cubicBezTo>
                <a:cubicBezTo>
                  <a:pt x="411480" y="294256"/>
                  <a:pt x="402604" y="285380"/>
                  <a:pt x="391568" y="285380"/>
                </a:cubicBezTo>
                <a:lnTo>
                  <a:pt x="139372" y="285380"/>
                </a:lnTo>
                <a:moveTo>
                  <a:pt x="0" y="152647"/>
                </a:moveTo>
                <a:lnTo>
                  <a:pt x="0" y="192466"/>
                </a:lnTo>
                <a:cubicBezTo>
                  <a:pt x="0" y="203499"/>
                  <a:pt x="8876" y="212375"/>
                  <a:pt x="19912" y="212375"/>
                </a:cubicBezTo>
                <a:lnTo>
                  <a:pt x="59730" y="212375"/>
                </a:lnTo>
                <a:cubicBezTo>
                  <a:pt x="70762" y="212375"/>
                  <a:pt x="79642" y="203499"/>
                  <a:pt x="79642" y="192466"/>
                </a:cubicBezTo>
                <a:lnTo>
                  <a:pt x="79642" y="152647"/>
                </a:lnTo>
                <a:cubicBezTo>
                  <a:pt x="79642" y="141613"/>
                  <a:pt x="70766" y="132737"/>
                  <a:pt x="59730" y="132737"/>
                </a:cubicBezTo>
                <a:lnTo>
                  <a:pt x="19912" y="132737"/>
                </a:lnTo>
                <a:cubicBezTo>
                  <a:pt x="8880" y="132737"/>
                  <a:pt x="0" y="141613"/>
                  <a:pt x="0" y="152647"/>
                </a:cubicBezTo>
                <a:lnTo>
                  <a:pt x="0" y="152647"/>
                </a:lnTo>
                <a:moveTo>
                  <a:pt x="19912" y="265471"/>
                </a:moveTo>
                <a:cubicBezTo>
                  <a:pt x="8880" y="265471"/>
                  <a:pt x="0" y="274347"/>
                  <a:pt x="0" y="285380"/>
                </a:cubicBezTo>
                <a:lnTo>
                  <a:pt x="0" y="325199"/>
                </a:lnTo>
                <a:cubicBezTo>
                  <a:pt x="0" y="336233"/>
                  <a:pt x="8876" y="345109"/>
                  <a:pt x="19912" y="345109"/>
                </a:cubicBezTo>
                <a:lnTo>
                  <a:pt x="59730" y="345109"/>
                </a:lnTo>
                <a:cubicBezTo>
                  <a:pt x="70762" y="345109"/>
                  <a:pt x="79642" y="336233"/>
                  <a:pt x="79642" y="325199"/>
                </a:cubicBezTo>
                <a:lnTo>
                  <a:pt x="79642" y="285380"/>
                </a:lnTo>
                <a:cubicBezTo>
                  <a:pt x="79642" y="274347"/>
                  <a:pt x="70766" y="265471"/>
                  <a:pt x="59730" y="265471"/>
                </a:cubicBezTo>
                <a:lnTo>
                  <a:pt x="19912" y="265471"/>
                </a:lnTo>
              </a:path>
            </a:pathLst>
          </a:custGeom>
          <a:solidFill>
            <a:srgbClr val="FFFFFF"/>
          </a:solidFill>
          <a:ln>
            <a:prstDash val="solid"/>
          </a:ln>
        </p:spPr>
        <p:txBody>
          <a:bodyPr wrap="square" lIns="0" tIns="0" rIns="0" bIns="0" anchor="ctr"/>
          <a:lstStyle/>
          <a:p>
            <a:pPr marL="0" indent="0" algn="l"/>
            <a:endParaRPr sz="18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GroupShape 2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" name="Shape 22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420084"/>
          </a:solidFill>
          <a:ln>
            <a:prstDash val="solid"/>
          </a:ln>
        </p:spPr>
        <p:txBody>
          <a:bodyPr wrap="square" lIns="0" tIns="0" rIns="0" bIns="0" anchor="ctr"/>
          <a:lstStyle/>
          <a:p>
            <a:pPr marL="0" indent="0" algn="l"/>
            <a:endParaRPr sz="18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21" name="Shape 22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>
            <a:prstDash val="solid"/>
          </a:ln>
        </p:spPr>
        <p:txBody>
          <a:bodyPr wrap="square" lIns="0" tIns="0" rIns="0" bIns="0" anchor="ctr"/>
          <a:lstStyle/>
          <a:p>
            <a:pPr marL="0" indent="0" algn="l"/>
            <a:endParaRPr sz="18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22" name="Shape 22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prstDash val="solid"/>
          </a:ln>
        </p:spPr>
        <p:txBody>
          <a:bodyPr wrap="square" lIns="0" tIns="0" rIns="0" bIns="0" anchor="ctr"/>
          <a:lstStyle/>
          <a:p>
            <a:pPr marL="0" indent="0" algn="l"/>
            <a:endParaRPr sz="18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23" name="Shape 223"/>
          <p:cNvSpPr/>
          <p:nvPr/>
        </p:nvSpPr>
        <p:spPr>
          <a:xfrm>
            <a:off x="507997" y="2324244"/>
            <a:ext cx="11169592" cy="3796804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>
            <a:prstDash val="solid"/>
          </a:ln>
        </p:spPr>
        <p:txBody>
          <a:bodyPr wrap="square" lIns="0" tIns="0" rIns="0" bIns="0" anchor="ctr"/>
          <a:lstStyle/>
          <a:p>
            <a:pPr marL="0" indent="0" algn="l"/>
            <a:endParaRPr sz="18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24" name="Shape 224"/>
          <p:cNvSpPr/>
          <p:nvPr/>
        </p:nvSpPr>
        <p:spPr>
          <a:xfrm>
            <a:off x="507998" y="2324244"/>
            <a:ext cx="3721079" cy="3796804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>
            <a:prstDash val="solid"/>
          </a:ln>
        </p:spPr>
        <p:txBody>
          <a:bodyPr wrap="square" lIns="0" tIns="0" rIns="0" bIns="0" anchor="ctr"/>
          <a:lstStyle/>
          <a:p>
            <a:pPr marL="0" indent="0" algn="l"/>
            <a:endParaRPr sz="18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25" name="Shape 225"/>
          <p:cNvSpPr/>
          <p:nvPr/>
        </p:nvSpPr>
        <p:spPr>
          <a:xfrm>
            <a:off x="7950159" y="2324244"/>
            <a:ext cx="3721079" cy="3796804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>
            <a:prstDash val="solid"/>
          </a:ln>
        </p:spPr>
        <p:txBody>
          <a:bodyPr wrap="square" lIns="0" tIns="0" rIns="0" bIns="0" anchor="ctr"/>
          <a:lstStyle/>
          <a:p>
            <a:pPr marL="0" indent="0" algn="l"/>
            <a:endParaRPr sz="18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26" name="Shape 226"/>
          <p:cNvSpPr/>
          <p:nvPr/>
        </p:nvSpPr>
        <p:spPr>
          <a:xfrm>
            <a:off x="505463" y="288059"/>
            <a:ext cx="11265273" cy="406996"/>
          </a:xfrm>
          <a:prstGeom prst="rect">
            <a:avLst/>
          </a:prstGeom>
          <a:noFill/>
          <a:ln>
            <a:prstDash val="solid"/>
          </a:ln>
        </p:spPr>
        <p:txBody>
          <a:bodyPr wrap="square" lIns="0" tIns="0" rIns="0" bIns="0" anchor="ctr">
            <a:noAutofit/>
          </a:bodyPr>
          <a:lstStyle/>
          <a:p>
            <a:pPr marL="0" indent="0" algn="ctr">
              <a:lnSpc>
                <a:spcPct val="90000"/>
              </a:lnSpc>
              <a:spcBef>
                <a:spcPts val="1000"/>
              </a:spcBef>
            </a:pPr>
            <a:r>
              <a:rPr sz="1400">
                <a:solidFill>
                  <a:srgbClr val="FFFFFF"/>
                </a:solidFill>
                <a:latin typeface="outfit"/>
                <a:ea typeface="outfit"/>
                <a:cs typeface="outfit"/>
              </a:rPr>
              <a:t>Обзор изменений земельного законодательства в Республике Башкортостан</a:t>
            </a:r>
            <a:endParaRPr sz="14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27" name="Shape 227"/>
          <p:cNvSpPr/>
          <p:nvPr/>
        </p:nvSpPr>
        <p:spPr>
          <a:xfrm>
            <a:off x="502919" y="890092"/>
            <a:ext cx="11161969" cy="889012"/>
          </a:xfrm>
          <a:prstGeom prst="rect">
            <a:avLst/>
          </a:prstGeom>
          <a:noFill/>
          <a:ln>
            <a:prstDash val="solid"/>
          </a:ln>
        </p:spPr>
        <p:txBody>
          <a:bodyPr wrap="square" lIns="0" tIns="0" rIns="0" bIns="0" anchor="t"/>
          <a:lstStyle/>
          <a:p>
            <a:pPr marL="0" indent="0" algn="ctr">
              <a:lnSpc>
                <a:spcPct val="100000"/>
              </a:lnSpc>
            </a:pPr>
            <a:r>
              <a:rPr sz="2800">
                <a:solidFill>
                  <a:srgbClr val="FFFFFF"/>
                </a:solidFill>
                <a:latin typeface="outfit semibold"/>
                <a:ea typeface="outfit semibold"/>
                <a:cs typeface="outfit semibold"/>
              </a:rPr>
              <a:t>Особенности наследования и выморочного имущества земельных долей</a:t>
            </a:r>
            <a:endParaRPr sz="28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28" name="Shape 228"/>
          <p:cNvSpPr/>
          <p:nvPr/>
        </p:nvSpPr>
        <p:spPr>
          <a:xfrm>
            <a:off x="8254957" y="4408633"/>
            <a:ext cx="3108959" cy="1553695"/>
          </a:xfrm>
          <a:prstGeom prst="rect">
            <a:avLst/>
          </a:prstGeom>
          <a:noFill/>
          <a:ln>
            <a:prstDash val="solid"/>
          </a:ln>
        </p:spPr>
        <p:txBody>
          <a:bodyPr wrap="square" lIns="0" tIns="0" rIns="0" bIns="0" anchor="t">
            <a:noAutofit/>
          </a:bodyPr>
          <a:lstStyle/>
          <a:p>
            <a:pPr marL="0" indent="0" algn="l">
              <a:lnSpc>
                <a:spcPct val="116667"/>
              </a:lnSpc>
              <a:spcAft>
                <a:spcPts val="993"/>
              </a:spcAft>
            </a:pPr>
            <a:r>
              <a:rPr sz="1192">
                <a:solidFill>
                  <a:srgbClr val="FFFFFF"/>
                </a:solidFill>
                <a:latin typeface="outfit"/>
                <a:ea typeface="outfit"/>
                <a:cs typeface="outfit"/>
              </a:rPr>
              <a:t>Упрощение процесса наследования способствует своевременному оформлению участков.</a:t>
            </a:r>
            <a:endParaRPr sz="1192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0" indent="0" algn="l">
              <a:lnSpc>
                <a:spcPct val="116667"/>
              </a:lnSpc>
              <a:spcAft>
                <a:spcPts val="993"/>
              </a:spcAft>
            </a:pPr>
            <a:r>
              <a:rPr sz="1192">
                <a:solidFill>
                  <a:srgbClr val="FFFFFF"/>
                </a:solidFill>
                <a:latin typeface="outfit"/>
                <a:ea typeface="outfit"/>
                <a:cs typeface="outfit"/>
              </a:rPr>
              <a:t>Эти меры также предохраняют земли от простоя, активно вовлекая их в использование.</a:t>
            </a:r>
            <a:endParaRPr sz="1192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29" name="Shape 229"/>
          <p:cNvSpPr/>
          <p:nvPr/>
        </p:nvSpPr>
        <p:spPr>
          <a:xfrm>
            <a:off x="8254957" y="3835755"/>
            <a:ext cx="3108959" cy="411653"/>
          </a:xfrm>
          <a:prstGeom prst="rect">
            <a:avLst/>
          </a:prstGeom>
          <a:noFill/>
          <a:ln>
            <a:prstDash val="solid"/>
          </a:ln>
        </p:spPr>
        <p:txBody>
          <a:bodyPr wrap="square" lIns="0" tIns="0" rIns="0" bIns="0" anchor="t"/>
          <a:lstStyle/>
          <a:p>
            <a:pPr marL="0" indent="0" algn="l">
              <a:lnSpc>
                <a:spcPct val="100000"/>
              </a:lnSpc>
            </a:pPr>
            <a:r>
              <a:rPr sz="1351">
                <a:solidFill>
                  <a:srgbClr val="FFFFFF"/>
                </a:solidFill>
                <a:latin typeface="outfit semibold"/>
                <a:ea typeface="outfit semibold"/>
                <a:cs typeface="outfit semibold"/>
              </a:rPr>
              <a:t>Повышение правовой защищённости наследников</a:t>
            </a:r>
            <a:endParaRPr sz="1351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30" name="Shape 230"/>
          <p:cNvSpPr/>
          <p:nvPr/>
        </p:nvSpPr>
        <p:spPr>
          <a:xfrm>
            <a:off x="8281428" y="2624559"/>
            <a:ext cx="870346" cy="923288"/>
          </a:xfrm>
          <a:custGeom>
            <a:avLst/>
            <a:gdLst>
              <a:gd name="OXMLTextRectL" fmla="val 0"/>
              <a:gd name="OXMLTextRectT" fmla="val 0"/>
              <a:gd name="OXMLTextRectR" fmla="val w"/>
              <a:gd name="OXMLTextRectB" fmla="val h"/>
              <a:gd name="COTextRectL" fmla="*/ OXMLTextRectL 1 w"/>
              <a:gd name="COTextRectT" fmla="*/ OXMLTextRectT 1 h"/>
              <a:gd name="COTextRectR" fmla="*/ OXMLTextRectR 1 w"/>
              <a:gd name="COTextRectB" fmla="*/ OXMLTextRectB 1 h"/>
              <a:gd name="ODFLeft" fmla="val 0"/>
              <a:gd name="ODFTop" fmla="val 0"/>
              <a:gd name="ODFRight" fmla="val 870346"/>
              <a:gd name="ODFBottom" fmla="val 923290"/>
              <a:gd name="ODFWidth" fmla="val 870346"/>
              <a:gd name="ODFHeight" fmla="val 923290"/>
            </a:gdLst>
            <a:ahLst/>
            <a:cxnLst/>
            <a:rect l="OXMLTextRectL" t="OXMLTextRectT" r="OXMLTextRectR" b="OXMLTextRectB"/>
            <a:pathLst>
              <a:path w="870346" h="923290">
                <a:moveTo>
                  <a:pt x="435173" y="89568"/>
                </a:moveTo>
                <a:lnTo>
                  <a:pt x="103354" y="230278"/>
                </a:lnTo>
                <a:cubicBezTo>
                  <a:pt x="92657" y="234811"/>
                  <a:pt x="86852" y="244423"/>
                  <a:pt x="87035" y="253489"/>
                </a:cubicBezTo>
                <a:cubicBezTo>
                  <a:pt x="87940" y="419220"/>
                  <a:pt x="156662" y="705523"/>
                  <a:pt x="425016" y="833897"/>
                </a:cubicBezTo>
                <a:cubicBezTo>
                  <a:pt x="431544" y="836981"/>
                  <a:pt x="439159" y="836981"/>
                  <a:pt x="445504" y="833897"/>
                </a:cubicBezTo>
                <a:cubicBezTo>
                  <a:pt x="713858" y="705338"/>
                  <a:pt x="782580" y="419210"/>
                  <a:pt x="783302" y="253305"/>
                </a:cubicBezTo>
                <a:cubicBezTo>
                  <a:pt x="783302" y="244238"/>
                  <a:pt x="777680" y="234811"/>
                  <a:pt x="766983" y="230093"/>
                </a:cubicBezTo>
                <a:lnTo>
                  <a:pt x="435173" y="89568"/>
                </a:lnTo>
                <a:moveTo>
                  <a:pt x="459473" y="5263"/>
                </a:moveTo>
                <a:lnTo>
                  <a:pt x="800901" y="150136"/>
                </a:lnTo>
                <a:cubicBezTo>
                  <a:pt x="840789" y="166995"/>
                  <a:pt x="870529" y="206346"/>
                  <a:pt x="870346" y="253849"/>
                </a:cubicBezTo>
                <a:cubicBezTo>
                  <a:pt x="869441" y="433725"/>
                  <a:pt x="795461" y="762822"/>
                  <a:pt x="483042" y="912414"/>
                </a:cubicBezTo>
                <a:cubicBezTo>
                  <a:pt x="452763" y="926919"/>
                  <a:pt x="417583" y="926919"/>
                  <a:pt x="387304" y="912414"/>
                </a:cubicBezTo>
                <a:cubicBezTo>
                  <a:pt x="74885" y="762822"/>
                  <a:pt x="905" y="433725"/>
                  <a:pt x="0" y="253849"/>
                </a:cubicBezTo>
                <a:cubicBezTo>
                  <a:pt x="-183" y="206346"/>
                  <a:pt x="29557" y="166995"/>
                  <a:pt x="69445" y="150136"/>
                </a:cubicBezTo>
                <a:lnTo>
                  <a:pt x="411056" y="5263"/>
                </a:lnTo>
                <a:cubicBezTo>
                  <a:pt x="418488" y="1819"/>
                  <a:pt x="426826" y="0"/>
                  <a:pt x="435173" y="0"/>
                </a:cubicBezTo>
                <a:cubicBezTo>
                  <a:pt x="443511" y="0"/>
                  <a:pt x="451857" y="1810"/>
                  <a:pt x="459473" y="5263"/>
                </a:cubicBezTo>
                <a:lnTo>
                  <a:pt x="459473" y="5263"/>
                </a:lnTo>
              </a:path>
            </a:pathLst>
          </a:custGeom>
          <a:solidFill>
            <a:srgbClr val="FFFFFF"/>
          </a:solidFill>
          <a:ln>
            <a:prstDash val="solid"/>
          </a:ln>
        </p:spPr>
        <p:txBody>
          <a:bodyPr wrap="square" lIns="0" tIns="0" rIns="0" bIns="0" anchor="ctr"/>
          <a:lstStyle/>
          <a:p>
            <a:pPr marL="0" indent="0" algn="l"/>
            <a:endParaRPr sz="18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31" name="Shape 231"/>
          <p:cNvSpPr/>
          <p:nvPr/>
        </p:nvSpPr>
        <p:spPr>
          <a:xfrm>
            <a:off x="4533876" y="4408633"/>
            <a:ext cx="3108959" cy="1371600"/>
          </a:xfrm>
          <a:prstGeom prst="rect">
            <a:avLst/>
          </a:prstGeom>
          <a:noFill/>
          <a:ln>
            <a:prstDash val="solid"/>
          </a:ln>
        </p:spPr>
        <p:txBody>
          <a:bodyPr wrap="square" lIns="0" tIns="0" rIns="0" bIns="0" anchor="t"/>
          <a:lstStyle/>
          <a:p>
            <a:pPr marL="0" indent="0" algn="l">
              <a:lnSpc>
                <a:spcPct val="116667"/>
              </a:lnSpc>
              <a:spcAft>
                <a:spcPts val="993"/>
              </a:spcAft>
            </a:pPr>
            <a:r>
              <a:rPr sz="1192">
                <a:solidFill>
                  <a:srgbClr val="FFFFFF"/>
                </a:solidFill>
                <a:latin typeface="outfit"/>
                <a:ea typeface="outfit"/>
                <a:cs typeface="outfit"/>
              </a:rPr>
              <a:t>Процедура оформления прав на выморочные земельные доли упрощена.</a:t>
            </a:r>
            <a:endParaRPr sz="1192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0" indent="0" algn="l">
              <a:lnSpc>
                <a:spcPct val="116667"/>
              </a:lnSpc>
              <a:spcAft>
                <a:spcPts val="993"/>
              </a:spcAft>
            </a:pPr>
            <a:r>
              <a:rPr sz="1192">
                <a:solidFill>
                  <a:srgbClr val="FFFFFF"/>
                </a:solidFill>
                <a:latin typeface="outfit"/>
                <a:ea typeface="outfit"/>
                <a:cs typeface="outfit"/>
              </a:rPr>
              <a:t>Это способствует более оперативному распределению прав на землю.</a:t>
            </a:r>
            <a:endParaRPr sz="1192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32" name="Shape 232"/>
          <p:cNvSpPr/>
          <p:nvPr/>
        </p:nvSpPr>
        <p:spPr>
          <a:xfrm>
            <a:off x="4533876" y="3835755"/>
            <a:ext cx="3108959" cy="411653"/>
          </a:xfrm>
          <a:prstGeom prst="rect">
            <a:avLst/>
          </a:prstGeom>
          <a:noFill/>
          <a:ln>
            <a:prstDash val="solid"/>
          </a:ln>
        </p:spPr>
        <p:txBody>
          <a:bodyPr wrap="square" lIns="0" tIns="0" rIns="0" bIns="0" anchor="t"/>
          <a:lstStyle/>
          <a:p>
            <a:pPr marL="0" indent="0" algn="l">
              <a:lnSpc>
                <a:spcPct val="100000"/>
              </a:lnSpc>
            </a:pPr>
            <a:r>
              <a:rPr sz="1351">
                <a:solidFill>
                  <a:srgbClr val="FFFFFF"/>
                </a:solidFill>
                <a:latin typeface="outfit semibold"/>
                <a:ea typeface="outfit semibold"/>
                <a:cs typeface="outfit semibold"/>
              </a:rPr>
              <a:t>Упрощение процедуры управления выморочным имуществом</a:t>
            </a:r>
            <a:endParaRPr sz="1351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33" name="Shape 233"/>
          <p:cNvSpPr/>
          <p:nvPr/>
        </p:nvSpPr>
        <p:spPr>
          <a:xfrm>
            <a:off x="4542766" y="2635783"/>
            <a:ext cx="914400" cy="914043"/>
          </a:xfrm>
          <a:custGeom>
            <a:avLst/>
            <a:gdLst>
              <a:gd name="OXMLTextRectL" fmla="val 0"/>
              <a:gd name="OXMLTextRectT" fmla="val 0"/>
              <a:gd name="OXMLTextRectR" fmla="val w"/>
              <a:gd name="OXMLTextRectB" fmla="val h"/>
              <a:gd name="COTextRectL" fmla="*/ OXMLTextRectL 1 w"/>
              <a:gd name="COTextRectT" fmla="*/ OXMLTextRectT 1 h"/>
              <a:gd name="COTextRectR" fmla="*/ OXMLTextRectR 1 w"/>
              <a:gd name="COTextRectB" fmla="*/ OXMLTextRectB 1 h"/>
              <a:gd name="ODFLeft" fmla="val 0"/>
              <a:gd name="ODFTop" fmla="val 0"/>
              <a:gd name="ODFRight" fmla="val 914400"/>
              <a:gd name="ODFBottom" fmla="val 914043"/>
              <a:gd name="ODFWidth" fmla="val 914400"/>
              <a:gd name="ODFHeight" fmla="val 914043"/>
            </a:gdLst>
            <a:ahLst/>
            <a:cxnLst/>
            <a:rect l="OXMLTextRectL" t="OXMLTextRectT" r="OXMLTextRectR" b="OXMLTextRectB"/>
            <a:pathLst>
              <a:path w="914400" h="914043">
                <a:moveTo>
                  <a:pt x="559064" y="12586"/>
                </a:moveTo>
                <a:cubicBezTo>
                  <a:pt x="575670" y="29185"/>
                  <a:pt x="575843" y="55967"/>
                  <a:pt x="559421" y="72749"/>
                </a:cubicBezTo>
                <a:lnTo>
                  <a:pt x="841650" y="354978"/>
                </a:lnTo>
                <a:cubicBezTo>
                  <a:pt x="858430" y="338552"/>
                  <a:pt x="885212" y="338735"/>
                  <a:pt x="901809" y="355334"/>
                </a:cubicBezTo>
                <a:cubicBezTo>
                  <a:pt x="918588" y="372116"/>
                  <a:pt x="918588" y="399245"/>
                  <a:pt x="901809" y="415853"/>
                </a:cubicBezTo>
                <a:lnTo>
                  <a:pt x="871999" y="445843"/>
                </a:lnTo>
                <a:lnTo>
                  <a:pt x="701875" y="615964"/>
                </a:lnTo>
                <a:lnTo>
                  <a:pt x="673309" y="644528"/>
                </a:lnTo>
                <a:cubicBezTo>
                  <a:pt x="656530" y="661310"/>
                  <a:pt x="629391" y="661310"/>
                  <a:pt x="612794" y="644528"/>
                </a:cubicBezTo>
                <a:cubicBezTo>
                  <a:pt x="596728" y="628459"/>
                  <a:pt x="596015" y="602574"/>
                  <a:pt x="611185" y="585801"/>
                </a:cubicBezTo>
                <a:lnTo>
                  <a:pt x="328773" y="303389"/>
                </a:lnTo>
                <a:cubicBezTo>
                  <a:pt x="311993" y="318389"/>
                  <a:pt x="286107" y="317849"/>
                  <a:pt x="270041" y="301780"/>
                </a:cubicBezTo>
                <a:cubicBezTo>
                  <a:pt x="253261" y="284999"/>
                  <a:pt x="253261" y="257870"/>
                  <a:pt x="270041" y="241262"/>
                </a:cubicBezTo>
                <a:lnTo>
                  <a:pt x="298606" y="212698"/>
                </a:lnTo>
                <a:lnTo>
                  <a:pt x="468557" y="42576"/>
                </a:lnTo>
                <a:lnTo>
                  <a:pt x="498366" y="12586"/>
                </a:lnTo>
                <a:cubicBezTo>
                  <a:pt x="515146" y="-4195"/>
                  <a:pt x="542285" y="-4195"/>
                  <a:pt x="558881" y="12586"/>
                </a:cubicBezTo>
                <a:lnTo>
                  <a:pt x="559064" y="12586"/>
                </a:lnTo>
                <a:moveTo>
                  <a:pt x="498723" y="133441"/>
                </a:moveTo>
                <a:lnTo>
                  <a:pt x="389297" y="242870"/>
                </a:lnTo>
                <a:lnTo>
                  <a:pt x="671526" y="525099"/>
                </a:lnTo>
                <a:lnTo>
                  <a:pt x="780952" y="415670"/>
                </a:lnTo>
                <a:lnTo>
                  <a:pt x="498723" y="133441"/>
                </a:lnTo>
                <a:moveTo>
                  <a:pt x="399117" y="454590"/>
                </a:moveTo>
                <a:lnTo>
                  <a:pt x="459632" y="515109"/>
                </a:lnTo>
                <a:lnTo>
                  <a:pt x="370734" y="604009"/>
                </a:lnTo>
                <a:lnTo>
                  <a:pt x="383234" y="616504"/>
                </a:lnTo>
                <a:cubicBezTo>
                  <a:pt x="405546" y="638816"/>
                  <a:pt x="405546" y="675057"/>
                  <a:pt x="383234" y="697369"/>
                </a:cubicBezTo>
                <a:lnTo>
                  <a:pt x="183301" y="897307"/>
                </a:lnTo>
                <a:cubicBezTo>
                  <a:pt x="160989" y="919619"/>
                  <a:pt x="124752" y="919619"/>
                  <a:pt x="102431" y="897307"/>
                </a:cubicBezTo>
                <a:lnTo>
                  <a:pt x="16743" y="811615"/>
                </a:lnTo>
                <a:cubicBezTo>
                  <a:pt x="-5569" y="789303"/>
                  <a:pt x="-5569" y="753062"/>
                  <a:pt x="16743" y="730750"/>
                </a:cubicBezTo>
                <a:lnTo>
                  <a:pt x="216676" y="530812"/>
                </a:lnTo>
                <a:cubicBezTo>
                  <a:pt x="238988" y="508500"/>
                  <a:pt x="275225" y="508500"/>
                  <a:pt x="297546" y="530812"/>
                </a:cubicBezTo>
                <a:lnTo>
                  <a:pt x="310046" y="543307"/>
                </a:lnTo>
                <a:lnTo>
                  <a:pt x="398944" y="454407"/>
                </a:lnTo>
                <a:lnTo>
                  <a:pt x="399117" y="454590"/>
                </a:lnTo>
                <a:moveTo>
                  <a:pt x="257376" y="611687"/>
                </a:moveTo>
                <a:lnTo>
                  <a:pt x="97786" y="771279"/>
                </a:lnTo>
                <a:lnTo>
                  <a:pt x="143131" y="816624"/>
                </a:lnTo>
                <a:lnTo>
                  <a:pt x="302721" y="657032"/>
                </a:lnTo>
                <a:lnTo>
                  <a:pt x="257376" y="611687"/>
                </a:lnTo>
              </a:path>
            </a:pathLst>
          </a:custGeom>
          <a:solidFill>
            <a:srgbClr val="FFFFFF"/>
          </a:solidFill>
          <a:ln>
            <a:prstDash val="solid"/>
          </a:ln>
        </p:spPr>
        <p:txBody>
          <a:bodyPr wrap="square" lIns="0" tIns="0" rIns="0" bIns="0" anchor="ctr"/>
          <a:lstStyle/>
          <a:p>
            <a:pPr marL="0" indent="0" algn="l"/>
            <a:endParaRPr sz="18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34" name="Shape 234"/>
          <p:cNvSpPr/>
          <p:nvPr/>
        </p:nvSpPr>
        <p:spPr>
          <a:xfrm>
            <a:off x="814057" y="4408633"/>
            <a:ext cx="3108959" cy="1651746"/>
          </a:xfrm>
          <a:prstGeom prst="rect">
            <a:avLst/>
          </a:prstGeom>
          <a:noFill/>
          <a:ln>
            <a:prstDash val="solid"/>
          </a:ln>
        </p:spPr>
        <p:txBody>
          <a:bodyPr wrap="square" lIns="0" tIns="0" rIns="0" bIns="0" anchor="t">
            <a:noAutofit/>
          </a:bodyPr>
          <a:lstStyle/>
          <a:p>
            <a:pPr marL="0" indent="0" algn="l">
              <a:lnSpc>
                <a:spcPct val="116667"/>
              </a:lnSpc>
              <a:spcAft>
                <a:spcPts val="993"/>
              </a:spcAft>
            </a:pPr>
            <a:r>
              <a:rPr sz="1192">
                <a:solidFill>
                  <a:srgbClr val="FFFFFF"/>
                </a:solidFill>
                <a:latin typeface="outfit"/>
                <a:ea typeface="outfit"/>
                <a:cs typeface="outfit"/>
              </a:rPr>
              <a:t>Собственник или наследник земельной доли может оформить права на наследство, обратившись к нотариусу.</a:t>
            </a:r>
            <a:endParaRPr sz="1192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0" indent="0" algn="l">
              <a:lnSpc>
                <a:spcPct val="116667"/>
              </a:lnSpc>
              <a:spcAft>
                <a:spcPts val="993"/>
              </a:spcAft>
            </a:pPr>
            <a:r>
              <a:rPr sz="1192">
                <a:solidFill>
                  <a:srgbClr val="FFFFFF"/>
                </a:solidFill>
                <a:latin typeface="outfit"/>
                <a:ea typeface="outfit"/>
                <a:cs typeface="outfit"/>
              </a:rPr>
              <a:t>Для этого не требуется инициировать судебное разбирательство о признании права собственности.</a:t>
            </a:r>
            <a:endParaRPr sz="1192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35" name="Shape 235"/>
          <p:cNvSpPr/>
          <p:nvPr/>
        </p:nvSpPr>
        <p:spPr>
          <a:xfrm>
            <a:off x="814057" y="3835755"/>
            <a:ext cx="3108959" cy="411653"/>
          </a:xfrm>
          <a:prstGeom prst="rect">
            <a:avLst/>
          </a:prstGeom>
          <a:noFill/>
          <a:ln>
            <a:prstDash val="solid"/>
          </a:ln>
        </p:spPr>
        <p:txBody>
          <a:bodyPr wrap="square" lIns="0" tIns="0" rIns="0" bIns="0" anchor="t"/>
          <a:lstStyle/>
          <a:p>
            <a:pPr marL="0" indent="0" algn="l">
              <a:lnSpc>
                <a:spcPct val="100000"/>
              </a:lnSpc>
            </a:pPr>
            <a:r>
              <a:rPr sz="1351">
                <a:solidFill>
                  <a:srgbClr val="FFFFFF"/>
                </a:solidFill>
                <a:latin typeface="outfit semibold"/>
                <a:ea typeface="outfit semibold"/>
                <a:cs typeface="outfit semibold"/>
              </a:rPr>
              <a:t>Обращение наследника к нотариусу</a:t>
            </a:r>
            <a:endParaRPr sz="1351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36" name="Shape 236"/>
          <p:cNvSpPr/>
          <p:nvPr/>
        </p:nvSpPr>
        <p:spPr>
          <a:xfrm>
            <a:off x="814313" y="2632305"/>
            <a:ext cx="914397" cy="914399"/>
          </a:xfrm>
          <a:custGeom>
            <a:avLst/>
            <a:gdLst>
              <a:gd name="OXMLTextRectL" fmla="val 0"/>
              <a:gd name="OXMLTextRectT" fmla="val 0"/>
              <a:gd name="OXMLTextRectR" fmla="val w"/>
              <a:gd name="OXMLTextRectB" fmla="val h"/>
              <a:gd name="COTextRectL" fmla="*/ OXMLTextRectL 1 w"/>
              <a:gd name="COTextRectT" fmla="*/ OXMLTextRectT 1 h"/>
              <a:gd name="COTextRectR" fmla="*/ OXMLTextRectR 1 w"/>
              <a:gd name="COTextRectB" fmla="*/ OXMLTextRectB 1 h"/>
              <a:gd name="ODFLeft" fmla="val 0"/>
              <a:gd name="ODFTop" fmla="val 0"/>
              <a:gd name="ODFRight" fmla="val 914399"/>
              <a:gd name="ODFBottom" fmla="val 914399"/>
              <a:gd name="ODFWidth" fmla="val 914399"/>
              <a:gd name="ODFHeight" fmla="val 914399"/>
            </a:gdLst>
            <a:ahLst/>
            <a:cxnLst/>
            <a:rect l="OXMLTextRectL" t="OXMLTextRectT" r="OXMLTextRectR" b="OXMLTextRectB"/>
            <a:pathLst>
              <a:path w="914399" h="914399">
                <a:moveTo>
                  <a:pt x="374346" y="169932"/>
                </a:moveTo>
                <a:cubicBezTo>
                  <a:pt x="357996" y="186281"/>
                  <a:pt x="335822" y="195553"/>
                  <a:pt x="312752" y="195553"/>
                </a:cubicBezTo>
                <a:lnTo>
                  <a:pt x="195553" y="195553"/>
                </a:lnTo>
                <a:lnTo>
                  <a:pt x="195553" y="312752"/>
                </a:lnTo>
                <a:cubicBezTo>
                  <a:pt x="195553" y="335831"/>
                  <a:pt x="186291" y="357996"/>
                  <a:pt x="169932" y="374346"/>
                </a:cubicBezTo>
                <a:lnTo>
                  <a:pt x="87261" y="457200"/>
                </a:lnTo>
                <a:lnTo>
                  <a:pt x="170115" y="540053"/>
                </a:lnTo>
                <a:cubicBezTo>
                  <a:pt x="186464" y="556403"/>
                  <a:pt x="195736" y="578577"/>
                  <a:pt x="195736" y="601647"/>
                </a:cubicBezTo>
                <a:lnTo>
                  <a:pt x="195736" y="718846"/>
                </a:lnTo>
                <a:lnTo>
                  <a:pt x="312935" y="718846"/>
                </a:lnTo>
                <a:cubicBezTo>
                  <a:pt x="336014" y="718846"/>
                  <a:pt x="358179" y="728109"/>
                  <a:pt x="374529" y="744467"/>
                </a:cubicBezTo>
                <a:lnTo>
                  <a:pt x="457200" y="827138"/>
                </a:lnTo>
                <a:lnTo>
                  <a:pt x="540053" y="744284"/>
                </a:lnTo>
                <a:cubicBezTo>
                  <a:pt x="556403" y="727935"/>
                  <a:pt x="578577" y="718663"/>
                  <a:pt x="601647" y="718663"/>
                </a:cubicBezTo>
                <a:lnTo>
                  <a:pt x="718846" y="718663"/>
                </a:lnTo>
                <a:lnTo>
                  <a:pt x="718846" y="601464"/>
                </a:lnTo>
                <a:cubicBezTo>
                  <a:pt x="718846" y="578385"/>
                  <a:pt x="728109" y="556220"/>
                  <a:pt x="744467" y="539870"/>
                </a:cubicBezTo>
                <a:lnTo>
                  <a:pt x="827138" y="457200"/>
                </a:lnTo>
                <a:lnTo>
                  <a:pt x="744284" y="374346"/>
                </a:lnTo>
                <a:cubicBezTo>
                  <a:pt x="727935" y="357996"/>
                  <a:pt x="718663" y="335822"/>
                  <a:pt x="718663" y="312752"/>
                </a:cubicBezTo>
                <a:lnTo>
                  <a:pt x="718663" y="195553"/>
                </a:lnTo>
                <a:lnTo>
                  <a:pt x="601464" y="195553"/>
                </a:lnTo>
                <a:cubicBezTo>
                  <a:pt x="578385" y="195553"/>
                  <a:pt x="556220" y="186291"/>
                  <a:pt x="539870" y="169932"/>
                </a:cubicBezTo>
                <a:lnTo>
                  <a:pt x="457200" y="87261"/>
                </a:lnTo>
                <a:lnTo>
                  <a:pt x="374346" y="169932"/>
                </a:lnTo>
                <a:moveTo>
                  <a:pt x="395423" y="25484"/>
                </a:moveTo>
                <a:cubicBezTo>
                  <a:pt x="429402" y="-8495"/>
                  <a:pt x="484641" y="-8495"/>
                  <a:pt x="518793" y="25484"/>
                </a:cubicBezTo>
                <a:lnTo>
                  <a:pt x="601647" y="108338"/>
                </a:lnTo>
                <a:lnTo>
                  <a:pt x="718846" y="108338"/>
                </a:lnTo>
                <a:cubicBezTo>
                  <a:pt x="766998" y="108338"/>
                  <a:pt x="806061" y="147401"/>
                  <a:pt x="806061" y="195553"/>
                </a:cubicBezTo>
                <a:lnTo>
                  <a:pt x="806061" y="312752"/>
                </a:lnTo>
                <a:lnTo>
                  <a:pt x="888915" y="395606"/>
                </a:lnTo>
                <a:cubicBezTo>
                  <a:pt x="922894" y="429585"/>
                  <a:pt x="922894" y="484824"/>
                  <a:pt x="888915" y="518976"/>
                </a:cubicBezTo>
                <a:lnTo>
                  <a:pt x="806061" y="601647"/>
                </a:lnTo>
                <a:lnTo>
                  <a:pt x="806061" y="718846"/>
                </a:lnTo>
                <a:cubicBezTo>
                  <a:pt x="806061" y="766998"/>
                  <a:pt x="766998" y="806061"/>
                  <a:pt x="718846" y="806061"/>
                </a:cubicBezTo>
                <a:lnTo>
                  <a:pt x="601647" y="806061"/>
                </a:lnTo>
                <a:lnTo>
                  <a:pt x="518793" y="888915"/>
                </a:lnTo>
                <a:cubicBezTo>
                  <a:pt x="484814" y="922894"/>
                  <a:pt x="429575" y="922894"/>
                  <a:pt x="395423" y="888915"/>
                </a:cubicBezTo>
                <a:lnTo>
                  <a:pt x="312752" y="806061"/>
                </a:lnTo>
                <a:lnTo>
                  <a:pt x="195553" y="806061"/>
                </a:lnTo>
                <a:cubicBezTo>
                  <a:pt x="147401" y="806061"/>
                  <a:pt x="108338" y="766998"/>
                  <a:pt x="108338" y="718846"/>
                </a:cubicBezTo>
                <a:lnTo>
                  <a:pt x="108338" y="601647"/>
                </a:lnTo>
                <a:lnTo>
                  <a:pt x="25484" y="518794"/>
                </a:lnTo>
                <a:cubicBezTo>
                  <a:pt x="-8495" y="484814"/>
                  <a:pt x="-8495" y="429576"/>
                  <a:pt x="25484" y="395423"/>
                </a:cubicBezTo>
                <a:lnTo>
                  <a:pt x="108338" y="312752"/>
                </a:lnTo>
                <a:lnTo>
                  <a:pt x="108338" y="195553"/>
                </a:lnTo>
                <a:cubicBezTo>
                  <a:pt x="108338" y="147401"/>
                  <a:pt x="147401" y="108338"/>
                  <a:pt x="195553" y="108338"/>
                </a:cubicBezTo>
                <a:lnTo>
                  <a:pt x="312752" y="108338"/>
                </a:lnTo>
                <a:lnTo>
                  <a:pt x="395606" y="25484"/>
                </a:lnTo>
                <a:lnTo>
                  <a:pt x="395423" y="25484"/>
                </a:lnTo>
              </a:path>
            </a:pathLst>
          </a:custGeom>
          <a:solidFill>
            <a:srgbClr val="FFFFFF"/>
          </a:solidFill>
          <a:ln>
            <a:prstDash val="solid"/>
          </a:ln>
        </p:spPr>
        <p:txBody>
          <a:bodyPr wrap="square" lIns="0" tIns="0" rIns="0" bIns="0" anchor="ctr"/>
          <a:lstStyle/>
          <a:p>
            <a:pPr marL="0" indent="0" algn="l"/>
            <a:endParaRPr sz="18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GroupShape 2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" name="Shape 238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420084"/>
          </a:solidFill>
          <a:ln>
            <a:prstDash val="solid"/>
          </a:ln>
        </p:spPr>
        <p:txBody>
          <a:bodyPr wrap="square" lIns="0" tIns="0" rIns="0" bIns="0" anchor="ctr"/>
          <a:lstStyle/>
          <a:p>
            <a:pPr marL="0" indent="0" algn="l"/>
            <a:endParaRPr sz="18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39" name="Shape 239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>
            <a:prstDash val="solid"/>
          </a:ln>
        </p:spPr>
        <p:txBody>
          <a:bodyPr wrap="square" lIns="0" tIns="0" rIns="0" bIns="0" anchor="ctr"/>
          <a:lstStyle/>
          <a:p>
            <a:pPr marL="0" indent="0" algn="l"/>
            <a:endParaRPr sz="18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40" name="Shape 24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prstDash val="solid"/>
          </a:ln>
        </p:spPr>
        <p:txBody>
          <a:bodyPr wrap="square" lIns="0" tIns="0" rIns="0" bIns="0" anchor="ctr"/>
          <a:lstStyle/>
          <a:p>
            <a:pPr marL="0" indent="0" algn="l"/>
            <a:endParaRPr sz="18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41" name="Shape 241"/>
          <p:cNvSpPr/>
          <p:nvPr/>
        </p:nvSpPr>
        <p:spPr>
          <a:xfrm>
            <a:off x="9911775" y="4571263"/>
            <a:ext cx="2280225" cy="2279939"/>
          </a:xfrm>
          <a:custGeom>
            <a:avLst/>
            <a:gdLst>
              <a:gd name="OXMLTextRectL" fmla="val 0"/>
              <a:gd name="OXMLTextRectT" fmla="val 0"/>
              <a:gd name="OXMLTextRectR" fmla="val w"/>
              <a:gd name="OXMLTextRectB" fmla="val h"/>
              <a:gd name="COTextRectL" fmla="*/ OXMLTextRectL 1 w"/>
              <a:gd name="COTextRectT" fmla="*/ OXMLTextRectT 1 h"/>
              <a:gd name="COTextRectR" fmla="*/ OXMLTextRectR 1 w"/>
              <a:gd name="COTextRectB" fmla="*/ OXMLTextRectB 1 h"/>
              <a:gd name="ODFLeft" fmla="val 0"/>
              <a:gd name="ODFTop" fmla="val 0"/>
              <a:gd name="ODFRight" fmla="val 2280225"/>
              <a:gd name="ODFBottom" fmla="val 2279939"/>
              <a:gd name="ODFWidth" fmla="val 2280225"/>
              <a:gd name="ODFHeight" fmla="val 2279939"/>
            </a:gdLst>
            <a:ahLst/>
            <a:cxnLst/>
            <a:rect l="OXMLTextRectL" t="OXMLTextRectT" r="OXMLTextRectR" b="OXMLTextRectB"/>
            <a:pathLst>
              <a:path w="2280225" h="2279939">
                <a:moveTo>
                  <a:pt x="1145653" y="1126130"/>
                </a:moveTo>
                <a:lnTo>
                  <a:pt x="1145653" y="0"/>
                </a:lnTo>
                <a:lnTo>
                  <a:pt x="2272130" y="0"/>
                </a:lnTo>
                <a:lnTo>
                  <a:pt x="1145653" y="1126130"/>
                </a:lnTo>
              </a:path>
              <a:path w="2280225" h="2279939">
                <a:moveTo>
                  <a:pt x="0" y="8094"/>
                </a:moveTo>
                <a:lnTo>
                  <a:pt x="1126089" y="1134224"/>
                </a:lnTo>
                <a:lnTo>
                  <a:pt x="1126089" y="1134224"/>
                </a:lnTo>
                <a:lnTo>
                  <a:pt x="0" y="1134224"/>
                </a:lnTo>
                <a:lnTo>
                  <a:pt x="0" y="8094"/>
                </a:lnTo>
              </a:path>
              <a:path w="2280225" h="2279939">
                <a:moveTo>
                  <a:pt x="8095" y="2279939"/>
                </a:moveTo>
                <a:lnTo>
                  <a:pt x="1134184" y="1153786"/>
                </a:lnTo>
                <a:lnTo>
                  <a:pt x="1134184" y="2279939"/>
                </a:lnTo>
                <a:lnTo>
                  <a:pt x="8095" y="2279939"/>
                </a:lnTo>
              </a:path>
              <a:path w="2280225" h="2279939">
                <a:moveTo>
                  <a:pt x="2280225" y="2271845"/>
                </a:moveTo>
                <a:lnTo>
                  <a:pt x="1153748" y="1145715"/>
                </a:lnTo>
                <a:lnTo>
                  <a:pt x="2280225" y="1145715"/>
                </a:lnTo>
                <a:lnTo>
                  <a:pt x="2280225" y="2271845"/>
                </a:lnTo>
              </a:path>
            </a:pathLst>
          </a:custGeom>
          <a:solidFill>
            <a:srgbClr val="FFFFFF">
              <a:alpha val="10000"/>
            </a:srgbClr>
          </a:solidFill>
          <a:ln>
            <a:prstDash val="solid"/>
          </a:ln>
        </p:spPr>
        <p:txBody>
          <a:bodyPr wrap="square" lIns="0" tIns="0" rIns="0" bIns="0" anchor="ctr"/>
          <a:lstStyle/>
          <a:p>
            <a:pPr marL="0" indent="0" algn="l"/>
            <a:endParaRPr sz="18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42" name="Shape 242"/>
          <p:cNvSpPr/>
          <p:nvPr/>
        </p:nvSpPr>
        <p:spPr>
          <a:xfrm>
            <a:off x="505463" y="386110"/>
            <a:ext cx="11335310" cy="308945"/>
          </a:xfrm>
          <a:prstGeom prst="rect">
            <a:avLst/>
          </a:prstGeom>
          <a:noFill/>
          <a:ln>
            <a:prstDash val="solid"/>
          </a:ln>
        </p:spPr>
        <p:txBody>
          <a:bodyPr wrap="square" lIns="0" tIns="0" rIns="0" bIns="0" anchor="ctr">
            <a:noAutofit/>
          </a:bodyPr>
          <a:lstStyle/>
          <a:p>
            <a:pPr marL="0" indent="0" algn="ctr">
              <a:lnSpc>
                <a:spcPct val="90000"/>
              </a:lnSpc>
              <a:spcBef>
                <a:spcPts val="1000"/>
              </a:spcBef>
            </a:pPr>
            <a:r>
              <a:rPr sz="1400">
                <a:solidFill>
                  <a:srgbClr val="FFFFFF"/>
                </a:solidFill>
                <a:latin typeface="outfit"/>
                <a:ea typeface="outfit"/>
                <a:cs typeface="outfit"/>
              </a:rPr>
              <a:t>Обзор изменений земельного законодательства в Республике Башкортостан</a:t>
            </a:r>
            <a:endParaRPr sz="14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43" name="Shape 243"/>
          <p:cNvSpPr/>
          <p:nvPr/>
        </p:nvSpPr>
        <p:spPr>
          <a:xfrm>
            <a:off x="502919" y="890092"/>
            <a:ext cx="11161969" cy="889012"/>
          </a:xfrm>
          <a:prstGeom prst="rect">
            <a:avLst/>
          </a:prstGeom>
          <a:noFill/>
          <a:ln>
            <a:prstDash val="solid"/>
          </a:ln>
        </p:spPr>
        <p:txBody>
          <a:bodyPr wrap="square" lIns="0" tIns="0" rIns="0" bIns="0" anchor="t"/>
          <a:lstStyle/>
          <a:p>
            <a:pPr marL="0" indent="0" algn="ctr">
              <a:lnSpc>
                <a:spcPct val="100000"/>
              </a:lnSpc>
            </a:pPr>
            <a:r>
              <a:rPr sz="2800">
                <a:solidFill>
                  <a:srgbClr val="FFFFFF"/>
                </a:solidFill>
                <a:latin typeface="outfit semibold"/>
                <a:ea typeface="outfit semibold"/>
                <a:cs typeface="outfit semibold"/>
              </a:rPr>
              <a:t>Заключение и пожелания успехов</a:t>
            </a:r>
            <a:endParaRPr sz="28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44" name="Shape 244"/>
          <p:cNvSpPr/>
          <p:nvPr/>
        </p:nvSpPr>
        <p:spPr>
          <a:xfrm flipH="1" flipV="1">
            <a:off x="502919" y="2517524"/>
            <a:ext cx="202752" cy="246937"/>
          </a:xfrm>
          <a:custGeom>
            <a:avLst/>
            <a:gdLst>
              <a:gd name="OXMLTextRectL" fmla="val 0"/>
              <a:gd name="OXMLTextRectT" fmla="val 0"/>
              <a:gd name="OXMLTextRectR" fmla="val w"/>
              <a:gd name="OXMLTextRectB" fmla="val h"/>
              <a:gd name="COTextRectL" fmla="*/ OXMLTextRectL 1 w"/>
              <a:gd name="COTextRectT" fmla="*/ OXMLTextRectT 1 h"/>
              <a:gd name="COTextRectR" fmla="*/ OXMLTextRectR 1 w"/>
              <a:gd name="COTextRectB" fmla="*/ OXMLTextRectB 1 h"/>
              <a:gd name="ODFLeft" fmla="val 0"/>
              <a:gd name="ODFTop" fmla="val 0"/>
              <a:gd name="ODFRight" fmla="val 202752"/>
              <a:gd name="ODFBottom" fmla="val 246937"/>
              <a:gd name="ODFWidth" fmla="val 202752"/>
              <a:gd name="ODFHeight" fmla="val 246937"/>
            </a:gdLst>
            <a:ahLst/>
            <a:cxnLst/>
            <a:rect l="OXMLTextRectL" t="OXMLTextRectT" r="OXMLTextRectR" b="OXMLTextRectB"/>
            <a:pathLst>
              <a:path w="202752" h="246937">
                <a:moveTo>
                  <a:pt x="0" y="246937"/>
                </a:moveTo>
                <a:lnTo>
                  <a:pt x="202752" y="246937"/>
                </a:lnTo>
                <a:lnTo>
                  <a:pt x="0" y="0"/>
                </a:lnTo>
                <a:lnTo>
                  <a:pt x="0" y="246937"/>
                </a:lnTo>
              </a:path>
            </a:pathLst>
          </a:custGeom>
          <a:solidFill>
            <a:srgbClr val="CE9DFF">
              <a:alpha val="32000"/>
            </a:srgbClr>
          </a:solidFill>
          <a:ln>
            <a:prstDash val="solid"/>
          </a:ln>
        </p:spPr>
        <p:txBody>
          <a:bodyPr wrap="square" lIns="0" tIns="0" rIns="0" bIns="0" anchor="ctr"/>
          <a:lstStyle/>
          <a:p>
            <a:pPr marL="0" indent="0" algn="l"/>
            <a:endParaRPr sz="18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45" name="Shape 245"/>
          <p:cNvSpPr/>
          <p:nvPr/>
        </p:nvSpPr>
        <p:spPr>
          <a:xfrm flipH="1" flipV="1">
            <a:off x="5290901" y="2517524"/>
            <a:ext cx="202751" cy="246937"/>
          </a:xfrm>
          <a:custGeom>
            <a:avLst/>
            <a:gdLst>
              <a:gd name="OXMLTextRectL" fmla="val 0"/>
              <a:gd name="OXMLTextRectT" fmla="val 0"/>
              <a:gd name="OXMLTextRectR" fmla="val w"/>
              <a:gd name="OXMLTextRectB" fmla="val h"/>
              <a:gd name="COTextRectL" fmla="*/ OXMLTextRectL 1 w"/>
              <a:gd name="COTextRectT" fmla="*/ OXMLTextRectT 1 h"/>
              <a:gd name="COTextRectR" fmla="*/ OXMLTextRectR 1 w"/>
              <a:gd name="COTextRectB" fmla="*/ OXMLTextRectB 1 h"/>
              <a:gd name="ODFLeft" fmla="val 0"/>
              <a:gd name="ODFTop" fmla="val 0"/>
              <a:gd name="ODFRight" fmla="val 202752"/>
              <a:gd name="ODFBottom" fmla="val 246937"/>
              <a:gd name="ODFWidth" fmla="val 202752"/>
              <a:gd name="ODFHeight" fmla="val 246937"/>
            </a:gdLst>
            <a:ahLst/>
            <a:cxnLst/>
            <a:rect l="OXMLTextRectL" t="OXMLTextRectT" r="OXMLTextRectR" b="OXMLTextRectB"/>
            <a:pathLst>
              <a:path w="202752" h="246937">
                <a:moveTo>
                  <a:pt x="0" y="246937"/>
                </a:moveTo>
                <a:lnTo>
                  <a:pt x="202752" y="246937"/>
                </a:lnTo>
                <a:lnTo>
                  <a:pt x="0" y="0"/>
                </a:lnTo>
                <a:lnTo>
                  <a:pt x="0" y="246937"/>
                </a:lnTo>
              </a:path>
            </a:pathLst>
          </a:custGeom>
          <a:solidFill>
            <a:srgbClr val="CE9DFF">
              <a:alpha val="32000"/>
            </a:srgbClr>
          </a:solidFill>
          <a:ln>
            <a:prstDash val="solid"/>
          </a:ln>
        </p:spPr>
        <p:txBody>
          <a:bodyPr wrap="square" lIns="0" tIns="0" rIns="0" bIns="0" anchor="ctr"/>
          <a:lstStyle/>
          <a:p>
            <a:pPr marL="0" indent="0" algn="l"/>
            <a:endParaRPr sz="18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46" name="Shape 246"/>
          <p:cNvSpPr/>
          <p:nvPr/>
        </p:nvSpPr>
        <p:spPr>
          <a:xfrm flipH="1" flipV="1">
            <a:off x="502919" y="4880324"/>
            <a:ext cx="202752" cy="246936"/>
          </a:xfrm>
          <a:custGeom>
            <a:avLst/>
            <a:gdLst>
              <a:gd name="OXMLTextRectL" fmla="val 0"/>
              <a:gd name="OXMLTextRectT" fmla="val 0"/>
              <a:gd name="OXMLTextRectR" fmla="val w"/>
              <a:gd name="OXMLTextRectB" fmla="val h"/>
              <a:gd name="COTextRectL" fmla="*/ OXMLTextRectL 1 w"/>
              <a:gd name="COTextRectT" fmla="*/ OXMLTextRectT 1 h"/>
              <a:gd name="COTextRectR" fmla="*/ OXMLTextRectR 1 w"/>
              <a:gd name="COTextRectB" fmla="*/ OXMLTextRectB 1 h"/>
              <a:gd name="ODFLeft" fmla="val 0"/>
              <a:gd name="ODFTop" fmla="val 0"/>
              <a:gd name="ODFRight" fmla="val 202752"/>
              <a:gd name="ODFBottom" fmla="val 246937"/>
              <a:gd name="ODFWidth" fmla="val 202752"/>
              <a:gd name="ODFHeight" fmla="val 246937"/>
            </a:gdLst>
            <a:ahLst/>
            <a:cxnLst/>
            <a:rect l="OXMLTextRectL" t="OXMLTextRectT" r="OXMLTextRectR" b="OXMLTextRectB"/>
            <a:pathLst>
              <a:path w="202752" h="246937">
                <a:moveTo>
                  <a:pt x="0" y="246937"/>
                </a:moveTo>
                <a:lnTo>
                  <a:pt x="202752" y="246937"/>
                </a:lnTo>
                <a:lnTo>
                  <a:pt x="0" y="0"/>
                </a:lnTo>
                <a:lnTo>
                  <a:pt x="0" y="246937"/>
                </a:lnTo>
              </a:path>
            </a:pathLst>
          </a:custGeom>
          <a:solidFill>
            <a:srgbClr val="CE9DFF">
              <a:alpha val="32000"/>
            </a:srgbClr>
          </a:solidFill>
          <a:ln>
            <a:prstDash val="solid"/>
          </a:ln>
        </p:spPr>
        <p:txBody>
          <a:bodyPr wrap="square" lIns="0" tIns="0" rIns="0" bIns="0" anchor="ctr"/>
          <a:lstStyle/>
          <a:p>
            <a:pPr marL="0" indent="0" algn="l"/>
            <a:endParaRPr sz="18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47" name="Shape 247"/>
          <p:cNvSpPr/>
          <p:nvPr/>
        </p:nvSpPr>
        <p:spPr>
          <a:xfrm flipH="1" flipV="1">
            <a:off x="5290901" y="4880324"/>
            <a:ext cx="202751" cy="246936"/>
          </a:xfrm>
          <a:custGeom>
            <a:avLst/>
            <a:gdLst>
              <a:gd name="OXMLTextRectL" fmla="val 0"/>
              <a:gd name="OXMLTextRectT" fmla="val 0"/>
              <a:gd name="OXMLTextRectR" fmla="val w"/>
              <a:gd name="OXMLTextRectB" fmla="val h"/>
              <a:gd name="COTextRectL" fmla="*/ OXMLTextRectL 1 w"/>
              <a:gd name="COTextRectT" fmla="*/ OXMLTextRectT 1 h"/>
              <a:gd name="COTextRectR" fmla="*/ OXMLTextRectR 1 w"/>
              <a:gd name="COTextRectB" fmla="*/ OXMLTextRectB 1 h"/>
              <a:gd name="ODFLeft" fmla="val 0"/>
              <a:gd name="ODFTop" fmla="val 0"/>
              <a:gd name="ODFRight" fmla="val 202752"/>
              <a:gd name="ODFBottom" fmla="val 246937"/>
              <a:gd name="ODFWidth" fmla="val 202752"/>
              <a:gd name="ODFHeight" fmla="val 246937"/>
            </a:gdLst>
            <a:ahLst/>
            <a:cxnLst/>
            <a:rect l="OXMLTextRectL" t="OXMLTextRectT" r="OXMLTextRectR" b="OXMLTextRectB"/>
            <a:pathLst>
              <a:path w="202752" h="246937">
                <a:moveTo>
                  <a:pt x="0" y="246937"/>
                </a:moveTo>
                <a:lnTo>
                  <a:pt x="202752" y="246937"/>
                </a:lnTo>
                <a:lnTo>
                  <a:pt x="0" y="0"/>
                </a:lnTo>
                <a:lnTo>
                  <a:pt x="0" y="246937"/>
                </a:lnTo>
              </a:path>
            </a:pathLst>
          </a:custGeom>
          <a:solidFill>
            <a:srgbClr val="CE9DFF">
              <a:alpha val="32000"/>
            </a:srgbClr>
          </a:solidFill>
          <a:ln>
            <a:prstDash val="solid"/>
          </a:ln>
        </p:spPr>
        <p:txBody>
          <a:bodyPr wrap="square" lIns="0" tIns="0" rIns="0" bIns="0" anchor="ctr"/>
          <a:lstStyle/>
          <a:p>
            <a:pPr marL="0" indent="0" algn="l"/>
            <a:endParaRPr sz="18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48" name="Shape 248"/>
          <p:cNvSpPr/>
          <p:nvPr/>
        </p:nvSpPr>
        <p:spPr>
          <a:xfrm>
            <a:off x="5486029" y="4517024"/>
            <a:ext cx="4208441" cy="1828800"/>
          </a:xfrm>
          <a:prstGeom prst="rect">
            <a:avLst/>
          </a:prstGeom>
          <a:solidFill>
            <a:srgbClr val="FFFFFF">
              <a:alpha val="10000"/>
            </a:srgbClr>
          </a:solidFill>
          <a:ln>
            <a:prstDash val="solid"/>
          </a:ln>
        </p:spPr>
        <p:txBody>
          <a:bodyPr wrap="square" lIns="0" tIns="0" rIns="0" bIns="0" anchor="ctr"/>
          <a:lstStyle/>
          <a:p>
            <a:pPr marL="0" indent="0" algn="l"/>
            <a:endParaRPr sz="18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49" name="Shape 249"/>
          <p:cNvSpPr/>
          <p:nvPr/>
        </p:nvSpPr>
        <p:spPr>
          <a:xfrm>
            <a:off x="5668909" y="5019944"/>
            <a:ext cx="3842681" cy="1325878"/>
          </a:xfrm>
          <a:prstGeom prst="rect">
            <a:avLst/>
          </a:prstGeom>
          <a:noFill/>
          <a:ln>
            <a:prstDash val="solid"/>
          </a:ln>
        </p:spPr>
        <p:txBody>
          <a:bodyPr wrap="square" lIns="0" tIns="0" rIns="0" bIns="0" anchor="t"/>
          <a:lstStyle/>
          <a:p>
            <a:pPr marL="0" indent="0" algn="l">
              <a:lnSpc>
                <a:spcPct val="110000"/>
              </a:lnSpc>
            </a:pPr>
            <a:r>
              <a:rPr sz="1200">
                <a:solidFill>
                  <a:srgbClr val="FFFFFF"/>
                </a:solidFill>
                <a:latin typeface="outfit"/>
                <a:ea typeface="outfit"/>
                <a:cs typeface="outfit"/>
              </a:rPr>
              <a:t>Выражаю благодарность за внимание и желаю успехов в профессиональной деятельности, а также эффективного использования земельных ресурсов.</a:t>
            </a:r>
            <a:endParaRPr sz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50" name="Shape 250"/>
          <p:cNvSpPr/>
          <p:nvPr/>
        </p:nvSpPr>
        <p:spPr>
          <a:xfrm>
            <a:off x="5290901" y="4334464"/>
            <a:ext cx="4206240" cy="548640"/>
          </a:xfrm>
          <a:custGeom>
            <a:avLst/>
            <a:gdLst>
              <a:gd name="OXMLTextRectL" fmla="val 0"/>
              <a:gd name="OXMLTextRectT" fmla="val 0"/>
              <a:gd name="OXMLTextRectR" fmla="val w"/>
              <a:gd name="OXMLTextRectB" fmla="val h"/>
              <a:gd name="COTextRectL" fmla="*/ OXMLTextRectL 1 w"/>
              <a:gd name="COTextRectT" fmla="*/ OXMLTextRectT 1 h"/>
              <a:gd name="COTextRectR" fmla="*/ OXMLTextRectR 1 w"/>
              <a:gd name="COTextRectB" fmla="*/ OXMLTextRectB 1 h"/>
              <a:gd name="ODFLeft" fmla="val 0"/>
              <a:gd name="ODFTop" fmla="val 0"/>
              <a:gd name="ODFRight" fmla="val 4206240"/>
              <a:gd name="ODFBottom" fmla="val 548640"/>
              <a:gd name="ODFWidth" fmla="val 4206240"/>
              <a:gd name="ODFHeight" fmla="val 548640"/>
            </a:gdLst>
            <a:ahLst/>
            <a:cxnLst/>
            <a:rect l="OXMLTextRectL" t="OXMLTextRectT" r="OXMLTextRectR" b="OXMLTextRectB"/>
            <a:pathLst>
              <a:path w="4206240" h="548640">
                <a:moveTo>
                  <a:pt x="0" y="0"/>
                </a:moveTo>
                <a:lnTo>
                  <a:pt x="3931909" y="0"/>
                </a:lnTo>
                <a:lnTo>
                  <a:pt x="4206240" y="274320"/>
                </a:lnTo>
                <a:lnTo>
                  <a:pt x="3931909" y="548640"/>
                </a:lnTo>
                <a:lnTo>
                  <a:pt x="0" y="548640"/>
                </a:lnTo>
                <a:lnTo>
                  <a:pt x="0" y="0"/>
                </a:lnTo>
              </a:path>
            </a:pathLst>
          </a:custGeom>
          <a:solidFill>
            <a:srgbClr val="8409FF"/>
          </a:solidFill>
          <a:ln>
            <a:prstDash val="solid"/>
          </a:ln>
        </p:spPr>
        <p:txBody>
          <a:bodyPr wrap="square" lIns="0" tIns="0" rIns="0" bIns="0" anchor="ctr"/>
          <a:lstStyle/>
          <a:p>
            <a:pPr marL="0" indent="0" algn="l"/>
            <a:endParaRPr sz="18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51" name="Shape 251"/>
          <p:cNvSpPr/>
          <p:nvPr/>
        </p:nvSpPr>
        <p:spPr>
          <a:xfrm>
            <a:off x="5473781" y="4425904"/>
            <a:ext cx="3840480" cy="365759"/>
          </a:xfrm>
          <a:prstGeom prst="rect">
            <a:avLst/>
          </a:prstGeom>
          <a:noFill/>
          <a:ln>
            <a:prstDash val="solid"/>
          </a:ln>
        </p:spPr>
        <p:txBody>
          <a:bodyPr wrap="square" lIns="0" tIns="0" rIns="0" bIns="0" anchor="ctr"/>
          <a:lstStyle/>
          <a:p>
            <a:pPr marL="0" indent="0" algn="l">
              <a:lnSpc>
                <a:spcPct val="90000"/>
              </a:lnSpc>
            </a:pPr>
            <a:r>
              <a:rPr sz="1200" b="1">
                <a:solidFill>
                  <a:srgbClr val="FFFFFF"/>
                </a:solidFill>
                <a:latin typeface="outfit semibold"/>
                <a:ea typeface="outfit semibold"/>
                <a:cs typeface="outfit semibold"/>
              </a:rPr>
              <a:t>Пожелания успехов</a:t>
            </a:r>
            <a:endParaRPr sz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52" name="Shape 252"/>
          <p:cNvSpPr/>
          <p:nvPr/>
        </p:nvSpPr>
        <p:spPr>
          <a:xfrm>
            <a:off x="703469" y="4517024"/>
            <a:ext cx="4208441" cy="1828800"/>
          </a:xfrm>
          <a:prstGeom prst="rect">
            <a:avLst/>
          </a:prstGeom>
          <a:solidFill>
            <a:srgbClr val="FFFFFF">
              <a:alpha val="10000"/>
            </a:srgbClr>
          </a:solidFill>
          <a:ln>
            <a:prstDash val="solid"/>
          </a:ln>
        </p:spPr>
        <p:txBody>
          <a:bodyPr wrap="square" lIns="0" tIns="0" rIns="0" bIns="0" anchor="ctr"/>
          <a:lstStyle/>
          <a:p>
            <a:pPr marL="0" indent="0" algn="l"/>
            <a:endParaRPr sz="18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53" name="Shape 253"/>
          <p:cNvSpPr/>
          <p:nvPr/>
        </p:nvSpPr>
        <p:spPr>
          <a:xfrm>
            <a:off x="886349" y="5019944"/>
            <a:ext cx="3842681" cy="1325878"/>
          </a:xfrm>
          <a:prstGeom prst="rect">
            <a:avLst/>
          </a:prstGeom>
          <a:noFill/>
          <a:ln>
            <a:prstDash val="solid"/>
          </a:ln>
        </p:spPr>
        <p:txBody>
          <a:bodyPr wrap="square" lIns="0" tIns="0" rIns="0" bIns="0" anchor="t"/>
          <a:lstStyle/>
          <a:p>
            <a:pPr marL="0" indent="0" algn="l">
              <a:lnSpc>
                <a:spcPct val="110000"/>
              </a:lnSpc>
            </a:pPr>
            <a:r>
              <a:rPr sz="1200">
                <a:solidFill>
                  <a:srgbClr val="FFFFFF"/>
                </a:solidFill>
                <a:latin typeface="outfit"/>
                <a:ea typeface="outfit"/>
                <a:cs typeface="outfit"/>
              </a:rPr>
              <a:t>Упрощены процедуры оформления невостребованных земельных долей и наследования земельных участков.</a:t>
            </a:r>
            <a:endParaRPr sz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54" name="Shape 254"/>
          <p:cNvSpPr/>
          <p:nvPr/>
        </p:nvSpPr>
        <p:spPr>
          <a:xfrm>
            <a:off x="502919" y="4334464"/>
            <a:ext cx="4206240" cy="548640"/>
          </a:xfrm>
          <a:custGeom>
            <a:avLst/>
            <a:gdLst>
              <a:gd name="OXMLTextRectL" fmla="val 0"/>
              <a:gd name="OXMLTextRectT" fmla="val 0"/>
              <a:gd name="OXMLTextRectR" fmla="val w"/>
              <a:gd name="OXMLTextRectB" fmla="val h"/>
              <a:gd name="COTextRectL" fmla="*/ OXMLTextRectL 1 w"/>
              <a:gd name="COTextRectT" fmla="*/ OXMLTextRectT 1 h"/>
              <a:gd name="COTextRectR" fmla="*/ OXMLTextRectR 1 w"/>
              <a:gd name="COTextRectB" fmla="*/ OXMLTextRectB 1 h"/>
              <a:gd name="ODFLeft" fmla="val 0"/>
              <a:gd name="ODFTop" fmla="val 0"/>
              <a:gd name="ODFRight" fmla="val 4206240"/>
              <a:gd name="ODFBottom" fmla="val 548640"/>
              <a:gd name="ODFWidth" fmla="val 4206240"/>
              <a:gd name="ODFHeight" fmla="val 548640"/>
            </a:gdLst>
            <a:ahLst/>
            <a:cxnLst/>
            <a:rect l="OXMLTextRectL" t="OXMLTextRectT" r="OXMLTextRectR" b="OXMLTextRectB"/>
            <a:pathLst>
              <a:path w="4206240" h="548640">
                <a:moveTo>
                  <a:pt x="0" y="0"/>
                </a:moveTo>
                <a:lnTo>
                  <a:pt x="3931909" y="0"/>
                </a:lnTo>
                <a:lnTo>
                  <a:pt x="4206240" y="274320"/>
                </a:lnTo>
                <a:lnTo>
                  <a:pt x="3931909" y="548640"/>
                </a:lnTo>
                <a:lnTo>
                  <a:pt x="0" y="548640"/>
                </a:lnTo>
                <a:lnTo>
                  <a:pt x="0" y="0"/>
                </a:lnTo>
              </a:path>
            </a:pathLst>
          </a:custGeom>
          <a:solidFill>
            <a:srgbClr val="8409FF"/>
          </a:solidFill>
          <a:ln>
            <a:prstDash val="solid"/>
          </a:ln>
        </p:spPr>
        <p:txBody>
          <a:bodyPr wrap="square" lIns="0" tIns="0" rIns="0" bIns="0" anchor="ctr"/>
          <a:lstStyle/>
          <a:p>
            <a:pPr marL="0" indent="0" algn="l"/>
            <a:endParaRPr sz="18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55" name="Shape 255"/>
          <p:cNvSpPr/>
          <p:nvPr/>
        </p:nvSpPr>
        <p:spPr>
          <a:xfrm>
            <a:off x="685800" y="4425904"/>
            <a:ext cx="3840480" cy="365759"/>
          </a:xfrm>
          <a:prstGeom prst="rect">
            <a:avLst/>
          </a:prstGeom>
          <a:noFill/>
          <a:ln>
            <a:prstDash val="solid"/>
          </a:ln>
        </p:spPr>
        <p:txBody>
          <a:bodyPr wrap="square" lIns="0" tIns="0" rIns="0" bIns="0" anchor="ctr"/>
          <a:lstStyle/>
          <a:p>
            <a:pPr marL="0" indent="0" algn="l">
              <a:lnSpc>
                <a:spcPct val="90000"/>
              </a:lnSpc>
            </a:pPr>
            <a:r>
              <a:rPr sz="1200" b="1">
                <a:solidFill>
                  <a:srgbClr val="FFFFFF"/>
                </a:solidFill>
                <a:latin typeface="outfit semibold"/>
                <a:ea typeface="outfit semibold"/>
                <a:cs typeface="outfit semibold"/>
              </a:rPr>
              <a:t>Реализация упрощения процедур</a:t>
            </a:r>
            <a:endParaRPr sz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56" name="Shape 256"/>
          <p:cNvSpPr/>
          <p:nvPr/>
        </p:nvSpPr>
        <p:spPr>
          <a:xfrm>
            <a:off x="5493651" y="2156933"/>
            <a:ext cx="4208441" cy="1828800"/>
          </a:xfrm>
          <a:prstGeom prst="rect">
            <a:avLst/>
          </a:prstGeom>
          <a:solidFill>
            <a:srgbClr val="FFFFFF">
              <a:alpha val="10000"/>
            </a:srgbClr>
          </a:solidFill>
          <a:ln>
            <a:prstDash val="solid"/>
          </a:ln>
        </p:spPr>
        <p:txBody>
          <a:bodyPr wrap="square" lIns="0" tIns="0" rIns="0" bIns="0" anchor="ctr"/>
          <a:lstStyle/>
          <a:p>
            <a:pPr marL="0" indent="0" algn="l"/>
            <a:endParaRPr sz="18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57" name="Shape 257"/>
          <p:cNvSpPr/>
          <p:nvPr/>
        </p:nvSpPr>
        <p:spPr>
          <a:xfrm>
            <a:off x="5676531" y="2659853"/>
            <a:ext cx="3842681" cy="1325880"/>
          </a:xfrm>
          <a:prstGeom prst="rect">
            <a:avLst/>
          </a:prstGeom>
          <a:noFill/>
          <a:ln>
            <a:prstDash val="solid"/>
          </a:ln>
        </p:spPr>
        <p:txBody>
          <a:bodyPr wrap="square" lIns="0" tIns="0" rIns="0" bIns="0" anchor="t"/>
          <a:lstStyle/>
          <a:p>
            <a:pPr marL="0" indent="0" algn="l">
              <a:lnSpc>
                <a:spcPct val="110000"/>
              </a:lnSpc>
            </a:pPr>
            <a:r>
              <a:rPr sz="1200">
                <a:solidFill>
                  <a:srgbClr val="FFFFFF"/>
                </a:solidFill>
                <a:latin typeface="outfit"/>
                <a:ea typeface="outfit"/>
                <a:cs typeface="outfit"/>
              </a:rPr>
              <a:t>Внедрены новые механизмы аренды и аукционной продажи земель.</a:t>
            </a:r>
            <a:endParaRPr sz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58" name="Shape 258"/>
          <p:cNvSpPr/>
          <p:nvPr/>
        </p:nvSpPr>
        <p:spPr>
          <a:xfrm>
            <a:off x="5290901" y="1968884"/>
            <a:ext cx="4206240" cy="548639"/>
          </a:xfrm>
          <a:custGeom>
            <a:avLst/>
            <a:gdLst>
              <a:gd name="OXMLTextRectL" fmla="val 0"/>
              <a:gd name="OXMLTextRectT" fmla="val 0"/>
              <a:gd name="OXMLTextRectR" fmla="val w"/>
              <a:gd name="OXMLTextRectB" fmla="val h"/>
              <a:gd name="COTextRectL" fmla="*/ OXMLTextRectL 1 w"/>
              <a:gd name="COTextRectT" fmla="*/ OXMLTextRectT 1 h"/>
              <a:gd name="COTextRectR" fmla="*/ OXMLTextRectR 1 w"/>
              <a:gd name="COTextRectB" fmla="*/ OXMLTextRectB 1 h"/>
              <a:gd name="ODFLeft" fmla="val 0"/>
              <a:gd name="ODFTop" fmla="val 0"/>
              <a:gd name="ODFRight" fmla="val 4206240"/>
              <a:gd name="ODFBottom" fmla="val 548640"/>
              <a:gd name="ODFWidth" fmla="val 4206240"/>
              <a:gd name="ODFHeight" fmla="val 548640"/>
            </a:gdLst>
            <a:ahLst/>
            <a:cxnLst/>
            <a:rect l="OXMLTextRectL" t="OXMLTextRectT" r="OXMLTextRectR" b="OXMLTextRectB"/>
            <a:pathLst>
              <a:path w="4206240" h="548640">
                <a:moveTo>
                  <a:pt x="0" y="0"/>
                </a:moveTo>
                <a:lnTo>
                  <a:pt x="3931909" y="0"/>
                </a:lnTo>
                <a:lnTo>
                  <a:pt x="4206240" y="274320"/>
                </a:lnTo>
                <a:lnTo>
                  <a:pt x="3931909" y="548640"/>
                </a:lnTo>
                <a:lnTo>
                  <a:pt x="0" y="548640"/>
                </a:lnTo>
                <a:lnTo>
                  <a:pt x="0" y="0"/>
                </a:lnTo>
              </a:path>
            </a:pathLst>
          </a:custGeom>
          <a:solidFill>
            <a:srgbClr val="8409FF"/>
          </a:solidFill>
          <a:ln>
            <a:prstDash val="solid"/>
          </a:ln>
        </p:spPr>
        <p:txBody>
          <a:bodyPr wrap="square" lIns="0" tIns="0" rIns="0" bIns="0" anchor="ctr"/>
          <a:lstStyle/>
          <a:p>
            <a:pPr marL="0" indent="0" algn="l"/>
            <a:endParaRPr sz="18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59" name="Shape 259"/>
          <p:cNvSpPr/>
          <p:nvPr/>
        </p:nvSpPr>
        <p:spPr>
          <a:xfrm>
            <a:off x="5473781" y="2060324"/>
            <a:ext cx="3840480" cy="365760"/>
          </a:xfrm>
          <a:prstGeom prst="rect">
            <a:avLst/>
          </a:prstGeom>
          <a:noFill/>
          <a:ln>
            <a:prstDash val="solid"/>
          </a:ln>
        </p:spPr>
        <p:txBody>
          <a:bodyPr wrap="square" lIns="0" tIns="0" rIns="0" bIns="0" anchor="ctr"/>
          <a:lstStyle/>
          <a:p>
            <a:pPr marL="0" indent="0" algn="l">
              <a:lnSpc>
                <a:spcPct val="90000"/>
              </a:lnSpc>
            </a:pPr>
            <a:r>
              <a:rPr sz="1200" b="1">
                <a:solidFill>
                  <a:srgbClr val="FFFFFF"/>
                </a:solidFill>
                <a:latin typeface="outfit semibold"/>
                <a:ea typeface="outfit semibold"/>
                <a:cs typeface="outfit semibold"/>
              </a:rPr>
              <a:t>Совершенствование механизмов обращения земель</a:t>
            </a:r>
            <a:endParaRPr sz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60" name="Shape 260"/>
          <p:cNvSpPr/>
          <p:nvPr/>
        </p:nvSpPr>
        <p:spPr>
          <a:xfrm>
            <a:off x="703469" y="2156933"/>
            <a:ext cx="4208441" cy="1828800"/>
          </a:xfrm>
          <a:prstGeom prst="rect">
            <a:avLst/>
          </a:prstGeom>
          <a:solidFill>
            <a:srgbClr val="FFFFFF">
              <a:alpha val="10000"/>
            </a:srgbClr>
          </a:solidFill>
          <a:ln>
            <a:prstDash val="solid"/>
          </a:ln>
        </p:spPr>
        <p:txBody>
          <a:bodyPr wrap="square" lIns="0" tIns="0" rIns="0" bIns="0" anchor="ctr"/>
          <a:lstStyle/>
          <a:p>
            <a:pPr marL="0" indent="0" algn="l"/>
            <a:endParaRPr sz="18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61" name="Shape 261"/>
          <p:cNvSpPr/>
          <p:nvPr/>
        </p:nvSpPr>
        <p:spPr>
          <a:xfrm>
            <a:off x="886349" y="2659853"/>
            <a:ext cx="3842681" cy="1325880"/>
          </a:xfrm>
          <a:prstGeom prst="rect">
            <a:avLst/>
          </a:prstGeom>
          <a:noFill/>
          <a:ln>
            <a:prstDash val="solid"/>
          </a:ln>
        </p:spPr>
        <p:txBody>
          <a:bodyPr wrap="square" lIns="0" tIns="0" rIns="0" bIns="0" anchor="t"/>
          <a:lstStyle/>
          <a:p>
            <a:pPr marL="0" indent="0" algn="l">
              <a:lnSpc>
                <a:spcPct val="110000"/>
              </a:lnSpc>
            </a:pPr>
            <a:r>
              <a:rPr sz="1200">
                <a:solidFill>
                  <a:srgbClr val="FFFFFF"/>
                </a:solidFill>
                <a:latin typeface="outfit"/>
                <a:ea typeface="outfit"/>
                <a:cs typeface="outfit"/>
              </a:rPr>
              <a:t>Рассмотрены изменения, направленные на повышение возможностей крестьянских (фермерских) хозяйств.</a:t>
            </a:r>
            <a:endParaRPr sz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62" name="Shape 262"/>
          <p:cNvSpPr/>
          <p:nvPr/>
        </p:nvSpPr>
        <p:spPr>
          <a:xfrm>
            <a:off x="502919" y="1974373"/>
            <a:ext cx="4206240" cy="548639"/>
          </a:xfrm>
          <a:custGeom>
            <a:avLst/>
            <a:gdLst>
              <a:gd name="OXMLTextRectL" fmla="val 0"/>
              <a:gd name="OXMLTextRectT" fmla="val 0"/>
              <a:gd name="OXMLTextRectR" fmla="val w"/>
              <a:gd name="OXMLTextRectB" fmla="val h"/>
              <a:gd name="COTextRectL" fmla="*/ OXMLTextRectL 1 w"/>
              <a:gd name="COTextRectT" fmla="*/ OXMLTextRectT 1 h"/>
              <a:gd name="COTextRectR" fmla="*/ OXMLTextRectR 1 w"/>
              <a:gd name="COTextRectB" fmla="*/ OXMLTextRectB 1 h"/>
              <a:gd name="ODFLeft" fmla="val 0"/>
              <a:gd name="ODFTop" fmla="val 0"/>
              <a:gd name="ODFRight" fmla="val 4206240"/>
              <a:gd name="ODFBottom" fmla="val 548640"/>
              <a:gd name="ODFWidth" fmla="val 4206240"/>
              <a:gd name="ODFHeight" fmla="val 548640"/>
            </a:gdLst>
            <a:ahLst/>
            <a:cxnLst/>
            <a:rect l="OXMLTextRectL" t="OXMLTextRectT" r="OXMLTextRectR" b="OXMLTextRectB"/>
            <a:pathLst>
              <a:path w="4206240" h="548640">
                <a:moveTo>
                  <a:pt x="0" y="0"/>
                </a:moveTo>
                <a:lnTo>
                  <a:pt x="3931909" y="0"/>
                </a:lnTo>
                <a:lnTo>
                  <a:pt x="4206240" y="274320"/>
                </a:lnTo>
                <a:lnTo>
                  <a:pt x="3931909" y="548640"/>
                </a:lnTo>
                <a:lnTo>
                  <a:pt x="0" y="548640"/>
                </a:lnTo>
                <a:lnTo>
                  <a:pt x="0" y="0"/>
                </a:lnTo>
              </a:path>
            </a:pathLst>
          </a:custGeom>
          <a:solidFill>
            <a:srgbClr val="8409FF"/>
          </a:solidFill>
          <a:ln>
            <a:prstDash val="solid"/>
          </a:ln>
        </p:spPr>
        <p:txBody>
          <a:bodyPr wrap="square" lIns="0" tIns="0" rIns="0" bIns="0" anchor="ctr"/>
          <a:lstStyle/>
          <a:p>
            <a:pPr marL="0" indent="0" algn="l"/>
            <a:endParaRPr sz="18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63" name="Shape 263"/>
          <p:cNvSpPr/>
          <p:nvPr/>
        </p:nvSpPr>
        <p:spPr>
          <a:xfrm>
            <a:off x="685800" y="2065813"/>
            <a:ext cx="3840480" cy="365760"/>
          </a:xfrm>
          <a:prstGeom prst="rect">
            <a:avLst/>
          </a:prstGeom>
          <a:noFill/>
          <a:ln>
            <a:prstDash val="solid"/>
          </a:ln>
        </p:spPr>
        <p:txBody>
          <a:bodyPr wrap="square" lIns="0" tIns="0" rIns="0" bIns="0" anchor="ctr"/>
          <a:lstStyle/>
          <a:p>
            <a:pPr marL="0" indent="0" algn="l">
              <a:lnSpc>
                <a:spcPct val="90000"/>
              </a:lnSpc>
            </a:pPr>
            <a:r>
              <a:rPr sz="1200" b="1">
                <a:solidFill>
                  <a:srgbClr val="FFFFFF"/>
                </a:solidFill>
                <a:latin typeface="outfit semibold"/>
                <a:ea typeface="outfit semibold"/>
                <a:cs typeface="outfit semibold"/>
              </a:rPr>
              <a:t>Ключевые изменения в земельном законодательстве</a:t>
            </a:r>
            <a:endParaRPr sz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GroupShape 2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5" name="Shape 265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420084"/>
          </a:solidFill>
          <a:ln>
            <a:prstDash val="solid"/>
          </a:ln>
        </p:spPr>
        <p:txBody>
          <a:bodyPr wrap="square" lIns="0" tIns="0" rIns="0" bIns="0" anchor="ctr"/>
          <a:lstStyle/>
          <a:p>
            <a:pPr marL="0" indent="0" algn="l"/>
            <a:endParaRPr sz="18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66" name="Shape 266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>
            <a:prstDash val="solid"/>
          </a:ln>
        </p:spPr>
        <p:txBody>
          <a:bodyPr wrap="square" lIns="0" tIns="0" rIns="0" bIns="0" anchor="ctr"/>
          <a:lstStyle/>
          <a:p>
            <a:pPr marL="0" indent="0" algn="l"/>
            <a:endParaRPr sz="18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67" name="Shape 267"/>
          <p:cNvSpPr/>
          <p:nvPr/>
        </p:nvSpPr>
        <p:spPr>
          <a:xfrm>
            <a:off x="16809" y="32217"/>
            <a:ext cx="12192000" cy="6858000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prstDash val="solid"/>
          </a:ln>
        </p:spPr>
        <p:txBody>
          <a:bodyPr wrap="square" lIns="0" tIns="0" rIns="0" bIns="0" anchor="ctr"/>
          <a:lstStyle/>
          <a:p>
            <a:pPr marL="0" indent="0" algn="l"/>
            <a:endParaRPr sz="18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68" name="Shape 268"/>
          <p:cNvSpPr/>
          <p:nvPr/>
        </p:nvSpPr>
        <p:spPr>
          <a:xfrm>
            <a:off x="9911775" y="4571263"/>
            <a:ext cx="2280225" cy="2279939"/>
          </a:xfrm>
          <a:custGeom>
            <a:avLst/>
            <a:gdLst>
              <a:gd name="OXMLTextRectL" fmla="val 0"/>
              <a:gd name="OXMLTextRectT" fmla="val 0"/>
              <a:gd name="OXMLTextRectR" fmla="val w"/>
              <a:gd name="OXMLTextRectB" fmla="val h"/>
              <a:gd name="COTextRectL" fmla="*/ OXMLTextRectL 1 w"/>
              <a:gd name="COTextRectT" fmla="*/ OXMLTextRectT 1 h"/>
              <a:gd name="COTextRectR" fmla="*/ OXMLTextRectR 1 w"/>
              <a:gd name="COTextRectB" fmla="*/ OXMLTextRectB 1 h"/>
              <a:gd name="ODFLeft" fmla="val 0"/>
              <a:gd name="ODFTop" fmla="val 0"/>
              <a:gd name="ODFRight" fmla="val 2280225"/>
              <a:gd name="ODFBottom" fmla="val 2279939"/>
              <a:gd name="ODFWidth" fmla="val 2280225"/>
              <a:gd name="ODFHeight" fmla="val 2279939"/>
            </a:gdLst>
            <a:ahLst/>
            <a:cxnLst/>
            <a:rect l="OXMLTextRectL" t="OXMLTextRectT" r="OXMLTextRectR" b="OXMLTextRectB"/>
            <a:pathLst>
              <a:path w="2280225" h="2279939">
                <a:moveTo>
                  <a:pt x="1145653" y="1126130"/>
                </a:moveTo>
                <a:lnTo>
                  <a:pt x="1145653" y="0"/>
                </a:lnTo>
                <a:lnTo>
                  <a:pt x="2272130" y="0"/>
                </a:lnTo>
                <a:lnTo>
                  <a:pt x="1145653" y="1126130"/>
                </a:lnTo>
              </a:path>
              <a:path w="2280225" h="2279939">
                <a:moveTo>
                  <a:pt x="0" y="8094"/>
                </a:moveTo>
                <a:lnTo>
                  <a:pt x="1126089" y="1134224"/>
                </a:lnTo>
                <a:lnTo>
                  <a:pt x="1126089" y="1134224"/>
                </a:lnTo>
                <a:lnTo>
                  <a:pt x="0" y="1134224"/>
                </a:lnTo>
                <a:lnTo>
                  <a:pt x="0" y="8094"/>
                </a:lnTo>
              </a:path>
              <a:path w="2280225" h="2279939">
                <a:moveTo>
                  <a:pt x="8095" y="2279939"/>
                </a:moveTo>
                <a:lnTo>
                  <a:pt x="1134184" y="1153786"/>
                </a:lnTo>
                <a:lnTo>
                  <a:pt x="1134184" y="2279939"/>
                </a:lnTo>
                <a:lnTo>
                  <a:pt x="8095" y="2279939"/>
                </a:lnTo>
              </a:path>
              <a:path w="2280225" h="2279939">
                <a:moveTo>
                  <a:pt x="2280225" y="2271845"/>
                </a:moveTo>
                <a:lnTo>
                  <a:pt x="1153748" y="1145715"/>
                </a:lnTo>
                <a:lnTo>
                  <a:pt x="2280225" y="1145715"/>
                </a:lnTo>
                <a:lnTo>
                  <a:pt x="2280225" y="2271845"/>
                </a:lnTo>
              </a:path>
            </a:pathLst>
          </a:custGeom>
          <a:solidFill>
            <a:srgbClr val="FFFFFF">
              <a:alpha val="10000"/>
            </a:srgbClr>
          </a:solidFill>
          <a:ln>
            <a:prstDash val="solid"/>
          </a:ln>
        </p:spPr>
        <p:txBody>
          <a:bodyPr wrap="square" lIns="0" tIns="0" rIns="0" bIns="0" anchor="ctr"/>
          <a:lstStyle/>
          <a:p>
            <a:pPr marL="0" indent="0" algn="l"/>
            <a:endParaRPr sz="18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69" name="Shape 269"/>
          <p:cNvSpPr txBox="1"/>
          <p:nvPr/>
        </p:nvSpPr>
        <p:spPr>
          <a:xfrm>
            <a:off x="7594787" y="508466"/>
            <a:ext cx="3193676" cy="3193676"/>
          </a:xfrm>
          <a:prstGeom prst="rect">
            <a:avLst/>
          </a:prstGeom>
          <a:blipFill>
            <a:blip r:embed="rId4"/>
            <a:stretch/>
          </a:blipFill>
        </p:spPr>
        <p:txBody>
          <a:bodyPr vert="horz" wrap="square" lIns="90000" tIns="46800" rIns="90000" bIns="46800" anchor="ctr" anchorCtr="1">
            <a:noAutofit/>
          </a:bodyPr>
          <a:lstStyle>
            <a:defPPr/>
            <a:lvl1pPr marL="0" lvl="0" indent="0"/>
            <a:lvl2pPr marL="457200" lvl="1" indent="0"/>
            <a:lvl3pPr marL="914400" lvl="2" indent="0"/>
            <a:lvl4pPr marL="1371600" lvl="3" indent="0"/>
            <a:lvl5pPr marL="1828800" lvl="4" indent="0"/>
            <a:lvl6pPr marL="2286000" lvl="5" indent="0"/>
            <a:lvl7pPr marL="2743200" lvl="6" indent="0"/>
            <a:lvl8pPr marL="3200400" lvl="7" indent="0"/>
            <a:lvl9pPr marL="3657600" lvl="8" indent="0"/>
          </a:lstStyle>
          <a:p>
            <a:pPr algn="ctr">
              <a:buNone/>
            </a:pPr>
            <a:endParaRPr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70" name="Shape 270"/>
          <p:cNvSpPr txBox="1"/>
          <p:nvPr/>
        </p:nvSpPr>
        <p:spPr>
          <a:xfrm>
            <a:off x="1557617" y="494459"/>
            <a:ext cx="3207683" cy="3207683"/>
          </a:xfrm>
          <a:prstGeom prst="rect">
            <a:avLst/>
          </a:prstGeom>
          <a:blipFill>
            <a:blip r:embed="rId5"/>
            <a:stretch/>
          </a:blipFill>
        </p:spPr>
        <p:txBody>
          <a:bodyPr vert="horz" wrap="square" lIns="90000" tIns="46800" rIns="90000" bIns="46800" anchor="ctr" anchorCtr="1">
            <a:noAutofit/>
          </a:bodyPr>
          <a:lstStyle>
            <a:defPPr/>
            <a:lvl1pPr marL="0" lvl="0" indent="0"/>
            <a:lvl2pPr marL="457200" lvl="1" indent="0"/>
            <a:lvl3pPr marL="914400" lvl="2" indent="0"/>
            <a:lvl4pPr marL="1371600" lvl="3" indent="0"/>
            <a:lvl5pPr marL="1828800" lvl="4" indent="0"/>
            <a:lvl6pPr marL="2286000" lvl="5" indent="0"/>
            <a:lvl7pPr marL="2743200" lvl="6" indent="0"/>
            <a:lvl8pPr marL="3200400" lvl="7" indent="0"/>
            <a:lvl9pPr marL="3657600" lvl="8" indent="0"/>
          </a:lstStyle>
          <a:p>
            <a:pPr algn="ctr">
              <a:buNone/>
            </a:pPr>
            <a:endParaRPr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pic>
        <p:nvPicPr>
          <p:cNvPr id="272" name="Picture 272"/>
          <p:cNvPicPr/>
          <p:nvPr/>
        </p:nvPicPr>
        <p:blipFill>
          <a:blip r:embed="rId6"/>
        </p:blipFill>
        <p:spPr>
          <a:xfrm>
            <a:off x="4001833" y="3722953"/>
            <a:ext cx="5364951" cy="3082018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Group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hape 14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420084"/>
          </a:solidFill>
          <a:ln>
            <a:prstDash val="solid"/>
          </a:ln>
        </p:spPr>
        <p:txBody>
          <a:bodyPr wrap="square" lIns="0" tIns="0" rIns="0" bIns="0" anchor="ctr"/>
          <a:lstStyle/>
          <a:p>
            <a:pPr marL="0" indent="0" algn="l"/>
            <a:endParaRPr sz="18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5" name="Shape 15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>
            <a:prstDash val="solid"/>
          </a:ln>
        </p:spPr>
        <p:txBody>
          <a:bodyPr wrap="square" lIns="0" tIns="0" rIns="0" bIns="0" anchor="ctr"/>
          <a:lstStyle/>
          <a:p>
            <a:pPr marL="0" indent="0" algn="l"/>
            <a:endParaRPr sz="18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6" name="Shape 16"/>
          <p:cNvSpPr/>
          <p:nvPr/>
        </p:nvSpPr>
        <p:spPr>
          <a:xfrm>
            <a:off x="58831" y="116261"/>
            <a:ext cx="12192000" cy="6858000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prstDash val="solid"/>
          </a:ln>
        </p:spPr>
        <p:txBody>
          <a:bodyPr wrap="square" lIns="0" tIns="0" rIns="0" bIns="0" anchor="ctr"/>
          <a:lstStyle/>
          <a:p>
            <a:pPr marL="0" indent="0" algn="l"/>
            <a:endParaRPr sz="18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7" name="Shape 17"/>
          <p:cNvSpPr/>
          <p:nvPr/>
        </p:nvSpPr>
        <p:spPr>
          <a:xfrm>
            <a:off x="0" y="4876612"/>
            <a:ext cx="1981189" cy="1980942"/>
          </a:xfrm>
          <a:custGeom>
            <a:avLst/>
            <a:gdLst>
              <a:gd name="OXMLTextRectL" fmla="val 0"/>
              <a:gd name="OXMLTextRectT" fmla="val 0"/>
              <a:gd name="OXMLTextRectR" fmla="val w"/>
              <a:gd name="OXMLTextRectB" fmla="val h"/>
              <a:gd name="COTextRectL" fmla="*/ OXMLTextRectL 1 w"/>
              <a:gd name="COTextRectT" fmla="*/ OXMLTextRectT 1 h"/>
              <a:gd name="COTextRectR" fmla="*/ OXMLTextRectR 1 w"/>
              <a:gd name="COTextRectB" fmla="*/ OXMLTextRectB 1 h"/>
              <a:gd name="ODFLeft" fmla="val 0"/>
              <a:gd name="ODFTop" fmla="val 0"/>
              <a:gd name="ODFRight" fmla="val 1981189"/>
              <a:gd name="ODFBottom" fmla="val 1980942"/>
              <a:gd name="ODFWidth" fmla="val 1981189"/>
              <a:gd name="ODFHeight" fmla="val 1980942"/>
            </a:gdLst>
            <a:ahLst/>
            <a:cxnLst/>
            <a:rect l="OXMLTextRectL" t="OXMLTextRectT" r="OXMLTextRectR" b="OXMLTextRectB"/>
            <a:pathLst>
              <a:path w="1981189" h="1980942">
                <a:moveTo>
                  <a:pt x="1254429" y="1099740"/>
                </a:moveTo>
                <a:cubicBezTo>
                  <a:pt x="1299105" y="1137754"/>
                  <a:pt x="1345663" y="1180681"/>
                  <a:pt x="1392360" y="1227372"/>
                </a:cubicBezTo>
                <a:cubicBezTo>
                  <a:pt x="1602861" y="1437847"/>
                  <a:pt x="1736591" y="1645351"/>
                  <a:pt x="1691084" y="1690853"/>
                </a:cubicBezTo>
                <a:cubicBezTo>
                  <a:pt x="1645576" y="1736355"/>
                  <a:pt x="1438046" y="1602641"/>
                  <a:pt x="1227545" y="1392166"/>
                </a:cubicBezTo>
                <a:cubicBezTo>
                  <a:pt x="1180828" y="1345456"/>
                  <a:pt x="1137896" y="1298884"/>
                  <a:pt x="1099857" y="1254214"/>
                </a:cubicBezTo>
                <a:cubicBezTo>
                  <a:pt x="1104572" y="1312691"/>
                  <a:pt x="1107148" y="1375982"/>
                  <a:pt x="1107148" y="1442027"/>
                </a:cubicBezTo>
                <a:cubicBezTo>
                  <a:pt x="1107148" y="1739663"/>
                  <a:pt x="1054963" y="1980962"/>
                  <a:pt x="990614" y="1980962"/>
                </a:cubicBezTo>
                <a:cubicBezTo>
                  <a:pt x="926265" y="1980962"/>
                  <a:pt x="874081" y="1739683"/>
                  <a:pt x="874081" y="1442027"/>
                </a:cubicBezTo>
                <a:cubicBezTo>
                  <a:pt x="874081" y="1376002"/>
                  <a:pt x="876656" y="1312731"/>
                  <a:pt x="881352" y="1254273"/>
                </a:cubicBezTo>
                <a:cubicBezTo>
                  <a:pt x="843333" y="1298943"/>
                  <a:pt x="800420" y="1345475"/>
                  <a:pt x="753724" y="1392166"/>
                </a:cubicBezTo>
                <a:cubicBezTo>
                  <a:pt x="543222" y="1602641"/>
                  <a:pt x="335693" y="1736355"/>
                  <a:pt x="290185" y="1690853"/>
                </a:cubicBezTo>
                <a:cubicBezTo>
                  <a:pt x="244677" y="1645351"/>
                  <a:pt x="378407" y="1437847"/>
                  <a:pt x="588909" y="1227372"/>
                </a:cubicBezTo>
                <a:cubicBezTo>
                  <a:pt x="635605" y="1180681"/>
                  <a:pt x="682183" y="1137754"/>
                  <a:pt x="726859" y="1099740"/>
                </a:cubicBezTo>
                <a:cubicBezTo>
                  <a:pt x="668374" y="1104435"/>
                  <a:pt x="605075" y="1107010"/>
                  <a:pt x="539022" y="1107010"/>
                </a:cubicBezTo>
                <a:cubicBezTo>
                  <a:pt x="241329" y="1107010"/>
                  <a:pt x="20" y="1054832"/>
                  <a:pt x="20" y="990491"/>
                </a:cubicBezTo>
                <a:cubicBezTo>
                  <a:pt x="20" y="926130"/>
                  <a:pt x="241329" y="873972"/>
                  <a:pt x="539022" y="873972"/>
                </a:cubicBezTo>
                <a:cubicBezTo>
                  <a:pt x="605075" y="873972"/>
                  <a:pt x="668354" y="876547"/>
                  <a:pt x="726839" y="881242"/>
                </a:cubicBezTo>
                <a:cubicBezTo>
                  <a:pt x="682163" y="843227"/>
                  <a:pt x="635605" y="800301"/>
                  <a:pt x="588909" y="753610"/>
                </a:cubicBezTo>
                <a:cubicBezTo>
                  <a:pt x="378407" y="543135"/>
                  <a:pt x="244677" y="335631"/>
                  <a:pt x="290185" y="290129"/>
                </a:cubicBezTo>
                <a:cubicBezTo>
                  <a:pt x="335693" y="244626"/>
                  <a:pt x="543222" y="378340"/>
                  <a:pt x="753724" y="588815"/>
                </a:cubicBezTo>
                <a:cubicBezTo>
                  <a:pt x="800400" y="635506"/>
                  <a:pt x="843313" y="682038"/>
                  <a:pt x="881352" y="726689"/>
                </a:cubicBezTo>
                <a:cubicBezTo>
                  <a:pt x="876656" y="668231"/>
                  <a:pt x="874081" y="604980"/>
                  <a:pt x="874081" y="538955"/>
                </a:cubicBezTo>
                <a:cubicBezTo>
                  <a:pt x="874081" y="241318"/>
                  <a:pt x="926265" y="20"/>
                  <a:pt x="990614" y="20"/>
                </a:cubicBezTo>
                <a:cubicBezTo>
                  <a:pt x="1054963" y="20"/>
                  <a:pt x="1107148" y="241299"/>
                  <a:pt x="1107148" y="538955"/>
                </a:cubicBezTo>
                <a:cubicBezTo>
                  <a:pt x="1107148" y="605019"/>
                  <a:pt x="1104572" y="668291"/>
                  <a:pt x="1099857" y="726788"/>
                </a:cubicBezTo>
                <a:cubicBezTo>
                  <a:pt x="1137896" y="682098"/>
                  <a:pt x="1180828" y="635526"/>
                  <a:pt x="1227545" y="588815"/>
                </a:cubicBezTo>
                <a:cubicBezTo>
                  <a:pt x="1438046" y="378340"/>
                  <a:pt x="1645576" y="244627"/>
                  <a:pt x="1691084" y="290129"/>
                </a:cubicBezTo>
                <a:cubicBezTo>
                  <a:pt x="1736591" y="335631"/>
                  <a:pt x="1602861" y="543135"/>
                  <a:pt x="1392360" y="753610"/>
                </a:cubicBezTo>
                <a:cubicBezTo>
                  <a:pt x="1345663" y="800301"/>
                  <a:pt x="1299105" y="843227"/>
                  <a:pt x="1254410" y="881242"/>
                </a:cubicBezTo>
                <a:cubicBezTo>
                  <a:pt x="1312875" y="876547"/>
                  <a:pt x="1376154" y="873972"/>
                  <a:pt x="1442187" y="873972"/>
                </a:cubicBezTo>
                <a:cubicBezTo>
                  <a:pt x="1739880" y="873972"/>
                  <a:pt x="1981189" y="926150"/>
                  <a:pt x="1981189" y="990491"/>
                </a:cubicBezTo>
                <a:cubicBezTo>
                  <a:pt x="1981189" y="1054852"/>
                  <a:pt x="1739880" y="1107010"/>
                  <a:pt x="1442187" y="1107010"/>
                </a:cubicBezTo>
                <a:cubicBezTo>
                  <a:pt x="1376154" y="1107010"/>
                  <a:pt x="1312894" y="1104454"/>
                  <a:pt x="1254429" y="1099740"/>
                </a:cubicBezTo>
                <a:lnTo>
                  <a:pt x="1254429" y="1099740"/>
                </a:lnTo>
              </a:path>
            </a:pathLst>
          </a:custGeom>
          <a:solidFill>
            <a:srgbClr val="FFFFFF">
              <a:alpha val="10000"/>
            </a:srgbClr>
          </a:solidFill>
          <a:ln>
            <a:prstDash val="solid"/>
          </a:ln>
        </p:spPr>
        <p:txBody>
          <a:bodyPr wrap="square" lIns="0" tIns="0" rIns="0" bIns="0" anchor="ctr"/>
          <a:lstStyle/>
          <a:p>
            <a:pPr marL="0" indent="0" algn="l"/>
            <a:endParaRPr sz="18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8" name="Shape 18"/>
          <p:cNvSpPr/>
          <p:nvPr/>
        </p:nvSpPr>
        <p:spPr>
          <a:xfrm>
            <a:off x="295352" y="386110"/>
            <a:ext cx="10214722" cy="406996"/>
          </a:xfrm>
          <a:prstGeom prst="rect">
            <a:avLst/>
          </a:prstGeom>
          <a:noFill/>
          <a:ln>
            <a:prstDash val="solid"/>
          </a:ln>
        </p:spPr>
        <p:txBody>
          <a:bodyPr wrap="square" lIns="0" tIns="0" rIns="0" bIns="0" anchor="ctr">
            <a:noAutofit/>
          </a:bodyPr>
          <a:lstStyle/>
          <a:p>
            <a:pPr marL="0" indent="0" algn="ctr">
              <a:lnSpc>
                <a:spcPct val="90000"/>
              </a:lnSpc>
              <a:spcBef>
                <a:spcPts val="1000"/>
              </a:spcBef>
            </a:pPr>
            <a:r>
              <a:rPr sz="1800">
                <a:solidFill>
                  <a:srgbClr val="FFFFFF"/>
                </a:solidFill>
                <a:latin typeface="outfit"/>
                <a:ea typeface="outfit"/>
                <a:cs typeface="outfit"/>
              </a:rPr>
              <a:t>Обзор изменений земельного законодательства в Республике Башкортостан</a:t>
            </a:r>
            <a:endParaRPr sz="18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9" name="Shape 19"/>
          <p:cNvSpPr/>
          <p:nvPr/>
        </p:nvSpPr>
        <p:spPr>
          <a:xfrm>
            <a:off x="4387103" y="1026739"/>
            <a:ext cx="6793788" cy="5264244"/>
          </a:xfrm>
          <a:prstGeom prst="rect">
            <a:avLst/>
          </a:prstGeom>
          <a:noFill/>
          <a:ln>
            <a:prstDash val="solid"/>
          </a:ln>
        </p:spPr>
        <p:txBody>
          <a:bodyPr wrap="square" lIns="0" tIns="0" rIns="0" bIns="0" anchor="t"/>
          <a:lstStyle/>
          <a:p>
            <a:pPr marL="0" indent="0" algn="l">
              <a:lnSpc>
                <a:spcPct val="100000"/>
              </a:lnSpc>
              <a:spcBef>
                <a:spcPts val="600"/>
              </a:spcBef>
            </a:pPr>
            <a:r>
              <a:rPr sz="2000">
                <a:solidFill>
                  <a:srgbClr val="FFFFFF"/>
                </a:solidFill>
                <a:latin typeface="outfit"/>
                <a:ea typeface="outfit"/>
                <a:cs typeface="outfit"/>
              </a:rPr>
              <a:t>ОСНОВНЫЕ ИЗМЕНЕНИЯ В НПА:</a:t>
            </a:r>
            <a:endParaRPr sz="200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0" indent="0" algn="l">
              <a:lnSpc>
                <a:spcPct val="100000"/>
              </a:lnSpc>
              <a:spcBef>
                <a:spcPts val="600"/>
              </a:spcBef>
            </a:pPr>
            <a:r>
              <a:rPr sz="2000">
                <a:solidFill>
                  <a:srgbClr val="FFFFFF"/>
                </a:solidFill>
                <a:latin typeface="outfit"/>
                <a:ea typeface="outfit"/>
                <a:cs typeface="outfit"/>
              </a:rPr>
              <a:t>– ЗЕМЕЛЬНЫЙ КОДЕКС РФ;</a:t>
            </a:r>
          </a:p>
          <a:p>
            <a:pPr marL="0" indent="0" algn="l">
              <a:lnSpc>
                <a:spcPct val="100000"/>
              </a:lnSpc>
              <a:spcBef>
                <a:spcPts val="600"/>
              </a:spcBef>
            </a:pPr>
            <a:r>
              <a:rPr sz="2000">
                <a:solidFill>
                  <a:srgbClr val="FFFFFF"/>
                </a:solidFill>
                <a:latin typeface="outfit"/>
                <a:ea typeface="outfit"/>
                <a:cs typeface="outfit"/>
              </a:rPr>
              <a:t>- Федеральный закон от 24.07.2002 №101-ФЗ «Об обороте земель сельскохозяйственного назначения»;</a:t>
            </a:r>
          </a:p>
          <a:p>
            <a:pPr marL="0" indent="0" algn="l">
              <a:lnSpc>
                <a:spcPct val="100000"/>
              </a:lnSpc>
              <a:spcBef>
                <a:spcPts val="600"/>
              </a:spcBef>
            </a:pPr>
            <a:r>
              <a:rPr sz="2000">
                <a:solidFill>
                  <a:srgbClr val="FFFFFF"/>
                </a:solidFill>
                <a:latin typeface="outfit"/>
                <a:ea typeface="outfit"/>
                <a:cs typeface="outfit"/>
              </a:rPr>
              <a:t>- Закон Республики Башкортостан от 5 января 2004 года № 59-з «О регулировании земельных отношений в Республике Башкортостан»</a:t>
            </a:r>
          </a:p>
        </p:txBody>
      </p:sp>
      <p:sp>
        <p:nvSpPr>
          <p:cNvPr id="20" name="Shape 20"/>
          <p:cNvSpPr txBox="1"/>
          <p:nvPr/>
        </p:nvSpPr>
        <p:spPr>
          <a:xfrm>
            <a:off x="114859" y="1194827"/>
            <a:ext cx="3868270" cy="3473822"/>
          </a:xfrm>
          <a:prstGeom prst="rect">
            <a:avLst/>
          </a:prstGeom>
          <a:blipFill>
            <a:blip r:embed="rId4"/>
            <a:stretch/>
          </a:blipFill>
        </p:spPr>
        <p:txBody>
          <a:bodyPr vert="horz" wrap="square" lIns="90000" tIns="46800" rIns="90000" bIns="46800" anchor="ctr" anchorCtr="1">
            <a:noAutofit/>
          </a:bodyPr>
          <a:lstStyle>
            <a:defPPr/>
            <a:lvl1pPr marL="0" lvl="0" indent="0"/>
            <a:lvl2pPr marL="457200" lvl="1" indent="0"/>
            <a:lvl3pPr marL="914400" lvl="2" indent="0"/>
            <a:lvl4pPr marL="1371600" lvl="3" indent="0"/>
            <a:lvl5pPr marL="1828800" lvl="4" indent="0"/>
            <a:lvl6pPr marL="2286000" lvl="5" indent="0"/>
            <a:lvl7pPr marL="2743200" lvl="6" indent="0"/>
            <a:lvl8pPr marL="3200400" lvl="7" indent="0"/>
            <a:lvl9pPr marL="3657600" lvl="8" indent="0"/>
          </a:lstStyle>
          <a:p>
            <a:pPr algn="ctr">
              <a:buNone/>
            </a:pPr>
            <a:endParaRPr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Group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Shape 2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420084"/>
          </a:solidFill>
          <a:ln>
            <a:prstDash val="solid"/>
          </a:ln>
        </p:spPr>
        <p:txBody>
          <a:bodyPr wrap="square" lIns="0" tIns="0" rIns="0" bIns="0" anchor="ctr"/>
          <a:lstStyle/>
          <a:p>
            <a:pPr marL="0" indent="0" algn="l"/>
            <a:endParaRPr sz="18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3" name="Shape 2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>
            <a:prstDash val="solid"/>
          </a:ln>
        </p:spPr>
        <p:txBody>
          <a:bodyPr wrap="square" lIns="0" tIns="0" rIns="0" bIns="0" anchor="ctr"/>
          <a:lstStyle/>
          <a:p>
            <a:pPr marL="0" indent="0" algn="l"/>
            <a:endParaRPr sz="18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4" name="Shape 24"/>
          <p:cNvSpPr/>
          <p:nvPr/>
        </p:nvSpPr>
        <p:spPr>
          <a:xfrm>
            <a:off x="-11205" y="-23812"/>
            <a:ext cx="12192000" cy="6858000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prstDash val="solid"/>
          </a:ln>
        </p:spPr>
        <p:txBody>
          <a:bodyPr wrap="square" lIns="0" tIns="0" rIns="0" bIns="0" anchor="ctr"/>
          <a:lstStyle/>
          <a:p>
            <a:pPr marL="0" indent="0" algn="l"/>
            <a:endParaRPr sz="18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5" name="Shape 25"/>
          <p:cNvSpPr/>
          <p:nvPr/>
        </p:nvSpPr>
        <p:spPr>
          <a:xfrm>
            <a:off x="9585960" y="2193334"/>
            <a:ext cx="1463040" cy="1463039"/>
          </a:xfrm>
          <a:custGeom>
            <a:avLst/>
            <a:gdLst>
              <a:gd name="OXMLTextRectL" fmla="val 0"/>
              <a:gd name="OXMLTextRectT" fmla="val 0"/>
              <a:gd name="OXMLTextRectR" fmla="val w"/>
              <a:gd name="OXMLTextRectB" fmla="val h"/>
              <a:gd name="COTextRectL" fmla="*/ OXMLTextRectL 1 w"/>
              <a:gd name="COTextRectT" fmla="*/ OXMLTextRectT 1 h"/>
              <a:gd name="COTextRectR" fmla="*/ OXMLTextRectR 1 w"/>
              <a:gd name="COTextRectB" fmla="*/ OXMLTextRectB 1 h"/>
              <a:gd name="ODFLeft" fmla="val 0"/>
              <a:gd name="ODFTop" fmla="val 0"/>
              <a:gd name="ODFRight" fmla="val 1463040"/>
              <a:gd name="ODFBottom" fmla="val 1463040"/>
              <a:gd name="ODFWidth" fmla="val 1463040"/>
              <a:gd name="ODFHeight" fmla="val 1463040"/>
            </a:gdLst>
            <a:ahLst/>
            <a:cxnLst/>
            <a:rect l="OXMLTextRectL" t="OXMLTextRectT" r="OXMLTextRectR" b="OXMLTextRectB"/>
            <a:pathLst>
              <a:path w="1463040" h="1463040">
                <a:moveTo>
                  <a:pt x="0" y="731520"/>
                </a:moveTo>
                <a:cubicBezTo>
                  <a:pt x="0" y="327516"/>
                  <a:pt x="327516" y="0"/>
                  <a:pt x="731520" y="0"/>
                </a:cubicBezTo>
                <a:cubicBezTo>
                  <a:pt x="1135524" y="0"/>
                  <a:pt x="1463040" y="327516"/>
                  <a:pt x="1463040" y="731520"/>
                </a:cubicBezTo>
                <a:cubicBezTo>
                  <a:pt x="1463040" y="1135524"/>
                  <a:pt x="1135524" y="1463040"/>
                  <a:pt x="731520" y="1463040"/>
                </a:cubicBezTo>
                <a:cubicBezTo>
                  <a:pt x="327516" y="1463040"/>
                  <a:pt x="0" y="1135524"/>
                  <a:pt x="0" y="731520"/>
                </a:cubicBezTo>
              </a:path>
            </a:pathLst>
          </a:custGeom>
          <a:solidFill>
            <a:srgbClr val="FFFFFF">
              <a:alpha val="10000"/>
            </a:srgbClr>
          </a:solidFill>
          <a:ln>
            <a:prstDash val="solid"/>
          </a:ln>
        </p:spPr>
        <p:txBody>
          <a:bodyPr wrap="square" lIns="0" tIns="0" rIns="0" bIns="0" anchor="ctr"/>
          <a:lstStyle/>
          <a:p>
            <a:pPr marL="0" indent="0" algn="l"/>
            <a:endParaRPr sz="18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6" name="Shape 26"/>
          <p:cNvSpPr/>
          <p:nvPr/>
        </p:nvSpPr>
        <p:spPr>
          <a:xfrm>
            <a:off x="6771640" y="2193334"/>
            <a:ext cx="1463040" cy="1463039"/>
          </a:xfrm>
          <a:custGeom>
            <a:avLst/>
            <a:gdLst>
              <a:gd name="OXMLTextRectL" fmla="val 0"/>
              <a:gd name="OXMLTextRectT" fmla="val 0"/>
              <a:gd name="OXMLTextRectR" fmla="val w"/>
              <a:gd name="OXMLTextRectB" fmla="val h"/>
              <a:gd name="COTextRectL" fmla="*/ OXMLTextRectL 1 w"/>
              <a:gd name="COTextRectT" fmla="*/ OXMLTextRectT 1 h"/>
              <a:gd name="COTextRectR" fmla="*/ OXMLTextRectR 1 w"/>
              <a:gd name="COTextRectB" fmla="*/ OXMLTextRectB 1 h"/>
              <a:gd name="ODFLeft" fmla="val 0"/>
              <a:gd name="ODFTop" fmla="val 0"/>
              <a:gd name="ODFRight" fmla="val 1463040"/>
              <a:gd name="ODFBottom" fmla="val 1463040"/>
              <a:gd name="ODFWidth" fmla="val 1463040"/>
              <a:gd name="ODFHeight" fmla="val 1463040"/>
            </a:gdLst>
            <a:ahLst/>
            <a:cxnLst/>
            <a:rect l="OXMLTextRectL" t="OXMLTextRectT" r="OXMLTextRectR" b="OXMLTextRectB"/>
            <a:pathLst>
              <a:path w="1463040" h="1463040">
                <a:moveTo>
                  <a:pt x="0" y="731520"/>
                </a:moveTo>
                <a:cubicBezTo>
                  <a:pt x="0" y="327516"/>
                  <a:pt x="327516" y="0"/>
                  <a:pt x="731520" y="0"/>
                </a:cubicBezTo>
                <a:cubicBezTo>
                  <a:pt x="1135524" y="0"/>
                  <a:pt x="1463040" y="327516"/>
                  <a:pt x="1463040" y="731520"/>
                </a:cubicBezTo>
                <a:cubicBezTo>
                  <a:pt x="1463040" y="1135524"/>
                  <a:pt x="1135524" y="1463040"/>
                  <a:pt x="731520" y="1463040"/>
                </a:cubicBezTo>
                <a:cubicBezTo>
                  <a:pt x="327516" y="1463040"/>
                  <a:pt x="0" y="1135524"/>
                  <a:pt x="0" y="731520"/>
                </a:cubicBezTo>
              </a:path>
            </a:pathLst>
          </a:custGeom>
          <a:solidFill>
            <a:srgbClr val="FFFFFF">
              <a:alpha val="10000"/>
            </a:srgbClr>
          </a:solidFill>
          <a:ln>
            <a:prstDash val="solid"/>
          </a:ln>
        </p:spPr>
        <p:txBody>
          <a:bodyPr wrap="square" lIns="0" tIns="0" rIns="0" bIns="0" anchor="ctr"/>
          <a:lstStyle/>
          <a:p>
            <a:pPr marL="0" indent="0" algn="l"/>
            <a:endParaRPr sz="18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7" name="Shape 27"/>
          <p:cNvSpPr/>
          <p:nvPr/>
        </p:nvSpPr>
        <p:spPr>
          <a:xfrm>
            <a:off x="3957320" y="2193334"/>
            <a:ext cx="1463039" cy="1463039"/>
          </a:xfrm>
          <a:custGeom>
            <a:avLst/>
            <a:gdLst>
              <a:gd name="OXMLTextRectL" fmla="val 0"/>
              <a:gd name="OXMLTextRectT" fmla="val 0"/>
              <a:gd name="OXMLTextRectR" fmla="val w"/>
              <a:gd name="OXMLTextRectB" fmla="val h"/>
              <a:gd name="COTextRectL" fmla="*/ OXMLTextRectL 1 w"/>
              <a:gd name="COTextRectT" fmla="*/ OXMLTextRectT 1 h"/>
              <a:gd name="COTextRectR" fmla="*/ OXMLTextRectR 1 w"/>
              <a:gd name="COTextRectB" fmla="*/ OXMLTextRectB 1 h"/>
              <a:gd name="ODFLeft" fmla="val 0"/>
              <a:gd name="ODFTop" fmla="val 0"/>
              <a:gd name="ODFRight" fmla="val 1463040"/>
              <a:gd name="ODFBottom" fmla="val 1463040"/>
              <a:gd name="ODFWidth" fmla="val 1463040"/>
              <a:gd name="ODFHeight" fmla="val 1463040"/>
            </a:gdLst>
            <a:ahLst/>
            <a:cxnLst/>
            <a:rect l="OXMLTextRectL" t="OXMLTextRectT" r="OXMLTextRectR" b="OXMLTextRectB"/>
            <a:pathLst>
              <a:path w="1463040" h="1463040">
                <a:moveTo>
                  <a:pt x="0" y="731520"/>
                </a:moveTo>
                <a:cubicBezTo>
                  <a:pt x="0" y="327516"/>
                  <a:pt x="327516" y="0"/>
                  <a:pt x="731520" y="0"/>
                </a:cubicBezTo>
                <a:cubicBezTo>
                  <a:pt x="1135524" y="0"/>
                  <a:pt x="1463040" y="327516"/>
                  <a:pt x="1463040" y="731520"/>
                </a:cubicBezTo>
                <a:cubicBezTo>
                  <a:pt x="1463040" y="1135524"/>
                  <a:pt x="1135524" y="1463040"/>
                  <a:pt x="731520" y="1463040"/>
                </a:cubicBezTo>
                <a:cubicBezTo>
                  <a:pt x="327516" y="1463040"/>
                  <a:pt x="0" y="1135524"/>
                  <a:pt x="0" y="731520"/>
                </a:cubicBezTo>
              </a:path>
            </a:pathLst>
          </a:custGeom>
          <a:solidFill>
            <a:srgbClr val="FFFFFF">
              <a:alpha val="10000"/>
            </a:srgbClr>
          </a:solidFill>
          <a:ln>
            <a:prstDash val="solid"/>
          </a:ln>
        </p:spPr>
        <p:txBody>
          <a:bodyPr wrap="square" lIns="0" tIns="0" rIns="0" bIns="0" anchor="ctr"/>
          <a:lstStyle/>
          <a:p>
            <a:pPr marL="0" indent="0" algn="l"/>
            <a:endParaRPr sz="18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8" name="Shape 28"/>
          <p:cNvSpPr/>
          <p:nvPr/>
        </p:nvSpPr>
        <p:spPr>
          <a:xfrm>
            <a:off x="1143000" y="2193334"/>
            <a:ext cx="1463040" cy="1463039"/>
          </a:xfrm>
          <a:custGeom>
            <a:avLst/>
            <a:gdLst>
              <a:gd name="OXMLTextRectL" fmla="val 0"/>
              <a:gd name="OXMLTextRectT" fmla="val 0"/>
              <a:gd name="OXMLTextRectR" fmla="val w"/>
              <a:gd name="OXMLTextRectB" fmla="val h"/>
              <a:gd name="COTextRectL" fmla="*/ OXMLTextRectL 1 w"/>
              <a:gd name="COTextRectT" fmla="*/ OXMLTextRectT 1 h"/>
              <a:gd name="COTextRectR" fmla="*/ OXMLTextRectR 1 w"/>
              <a:gd name="COTextRectB" fmla="*/ OXMLTextRectB 1 h"/>
              <a:gd name="ODFLeft" fmla="val 0"/>
              <a:gd name="ODFTop" fmla="val 0"/>
              <a:gd name="ODFRight" fmla="val 1463040"/>
              <a:gd name="ODFBottom" fmla="val 1463040"/>
              <a:gd name="ODFWidth" fmla="val 1463040"/>
              <a:gd name="ODFHeight" fmla="val 1463040"/>
            </a:gdLst>
            <a:ahLst/>
            <a:cxnLst/>
            <a:rect l="OXMLTextRectL" t="OXMLTextRectT" r="OXMLTextRectR" b="OXMLTextRectB"/>
            <a:pathLst>
              <a:path w="1463040" h="1463040">
                <a:moveTo>
                  <a:pt x="0" y="731520"/>
                </a:moveTo>
                <a:cubicBezTo>
                  <a:pt x="0" y="327516"/>
                  <a:pt x="327516" y="0"/>
                  <a:pt x="731520" y="0"/>
                </a:cubicBezTo>
                <a:cubicBezTo>
                  <a:pt x="1135524" y="0"/>
                  <a:pt x="1463040" y="327516"/>
                  <a:pt x="1463040" y="731520"/>
                </a:cubicBezTo>
                <a:cubicBezTo>
                  <a:pt x="1463040" y="1135524"/>
                  <a:pt x="1135524" y="1463040"/>
                  <a:pt x="731520" y="1463040"/>
                </a:cubicBezTo>
                <a:cubicBezTo>
                  <a:pt x="327516" y="1463040"/>
                  <a:pt x="0" y="1135524"/>
                  <a:pt x="0" y="731520"/>
                </a:cubicBezTo>
              </a:path>
            </a:pathLst>
          </a:custGeom>
          <a:solidFill>
            <a:srgbClr val="FFFFFF">
              <a:alpha val="10000"/>
            </a:srgbClr>
          </a:solidFill>
          <a:ln>
            <a:prstDash val="solid"/>
          </a:ln>
        </p:spPr>
        <p:txBody>
          <a:bodyPr wrap="square" lIns="0" tIns="0" rIns="0" bIns="0" anchor="ctr"/>
          <a:lstStyle/>
          <a:p>
            <a:pPr marL="0" indent="0" algn="l"/>
            <a:endParaRPr sz="18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9" name="Shape 29"/>
          <p:cNvSpPr/>
          <p:nvPr/>
        </p:nvSpPr>
        <p:spPr>
          <a:xfrm>
            <a:off x="521073" y="354386"/>
            <a:ext cx="10901082" cy="350966"/>
          </a:xfrm>
          <a:prstGeom prst="rect">
            <a:avLst/>
          </a:prstGeom>
          <a:noFill/>
          <a:ln>
            <a:prstDash val="solid"/>
          </a:ln>
        </p:spPr>
        <p:txBody>
          <a:bodyPr wrap="square" lIns="0" tIns="0" rIns="0" bIns="0" anchor="ctr">
            <a:noAutofit/>
          </a:bodyPr>
          <a:lstStyle/>
          <a:p>
            <a:pPr marL="0" indent="0" algn="ctr">
              <a:lnSpc>
                <a:spcPct val="90000"/>
              </a:lnSpc>
              <a:spcBef>
                <a:spcPts val="1000"/>
              </a:spcBef>
            </a:pPr>
            <a:r>
              <a:rPr sz="1400">
                <a:solidFill>
                  <a:srgbClr val="FFFFFF"/>
                </a:solidFill>
                <a:latin typeface="outfit"/>
                <a:ea typeface="outfit"/>
                <a:cs typeface="outfit"/>
              </a:rPr>
              <a:t>Обзор изменений земельного законодательства в Республике Башкортостан</a:t>
            </a:r>
            <a:endParaRPr sz="14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0" name="Shape 30"/>
          <p:cNvSpPr/>
          <p:nvPr/>
        </p:nvSpPr>
        <p:spPr>
          <a:xfrm>
            <a:off x="502919" y="890092"/>
            <a:ext cx="11161969" cy="889012"/>
          </a:xfrm>
          <a:prstGeom prst="rect">
            <a:avLst/>
          </a:prstGeom>
          <a:noFill/>
          <a:ln>
            <a:prstDash val="solid"/>
          </a:ln>
        </p:spPr>
        <p:txBody>
          <a:bodyPr wrap="square" lIns="0" tIns="0" rIns="0" bIns="0" anchor="t"/>
          <a:lstStyle/>
          <a:p>
            <a:pPr marL="0" indent="0" algn="ctr">
              <a:lnSpc>
                <a:spcPct val="100000"/>
              </a:lnSpc>
            </a:pPr>
            <a:r>
              <a:rPr sz="2800">
                <a:solidFill>
                  <a:srgbClr val="FFFFFF"/>
                </a:solidFill>
                <a:latin typeface="outfit semibold"/>
                <a:ea typeface="outfit semibold"/>
                <a:cs typeface="outfit semibold"/>
              </a:rPr>
              <a:t>Введение в изменения земельного законодательства</a:t>
            </a:r>
            <a:endParaRPr sz="28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1" name="Shape 31"/>
          <p:cNvSpPr/>
          <p:nvPr/>
        </p:nvSpPr>
        <p:spPr>
          <a:xfrm>
            <a:off x="9128760" y="4449107"/>
            <a:ext cx="2377440" cy="1554479"/>
          </a:xfrm>
          <a:prstGeom prst="rect">
            <a:avLst/>
          </a:prstGeom>
          <a:noFill/>
          <a:ln>
            <a:prstDash val="solid"/>
          </a:ln>
        </p:spPr>
        <p:txBody>
          <a:bodyPr wrap="square" lIns="0" tIns="0" rIns="0" bIns="0" anchor="t"/>
          <a:lstStyle/>
          <a:p>
            <a:pPr marL="0" indent="0" algn="ctr">
              <a:lnSpc>
                <a:spcPct val="110000"/>
              </a:lnSpc>
            </a:pPr>
            <a:r>
              <a:rPr sz="1100">
                <a:solidFill>
                  <a:srgbClr val="FFFFFF"/>
                </a:solidFill>
                <a:latin typeface="outfit"/>
                <a:ea typeface="outfit"/>
                <a:cs typeface="outfit"/>
              </a:rPr>
              <a:t>Изменения повлияют на фермерские хозяйства, сельхозорганизации и граждан с личными подсобными хозяйствами.</a:t>
            </a:r>
            <a:endParaRPr sz="110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0" indent="0" algn="ctr">
              <a:lnSpc>
                <a:spcPct val="110000"/>
              </a:lnSpc>
            </a:pPr>
            <a:r>
              <a:rPr sz="1100">
                <a:solidFill>
                  <a:srgbClr val="FFFFFF"/>
                </a:solidFill>
                <a:latin typeface="outfit"/>
                <a:ea typeface="outfit"/>
                <a:cs typeface="outfit"/>
              </a:rPr>
              <a:t>Особое внимание уделено поддержке конкретных категорий пользователей земли.</a:t>
            </a:r>
            <a:endParaRPr sz="11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2" name="Shape 32"/>
          <p:cNvSpPr/>
          <p:nvPr/>
        </p:nvSpPr>
        <p:spPr>
          <a:xfrm>
            <a:off x="9128760" y="3930694"/>
            <a:ext cx="2377440" cy="365759"/>
          </a:xfrm>
          <a:prstGeom prst="rect">
            <a:avLst/>
          </a:prstGeom>
          <a:noFill/>
          <a:ln>
            <a:prstDash val="solid"/>
          </a:ln>
        </p:spPr>
        <p:txBody>
          <a:bodyPr wrap="square" lIns="0" tIns="0" rIns="0" bIns="0" anchor="t"/>
          <a:lstStyle/>
          <a:p>
            <a:pPr marL="0" indent="0" algn="ctr">
              <a:lnSpc>
                <a:spcPct val="90000"/>
              </a:lnSpc>
            </a:pPr>
            <a:r>
              <a:rPr sz="1300">
                <a:solidFill>
                  <a:srgbClr val="FFFFFF"/>
                </a:solidFill>
                <a:latin typeface="outfit semibold"/>
                <a:ea typeface="outfit semibold"/>
                <a:cs typeface="outfit semibold"/>
              </a:rPr>
              <a:t>Целевые группы реформ</a:t>
            </a:r>
            <a:endParaRPr sz="13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3" name="Shape 33"/>
          <p:cNvSpPr/>
          <p:nvPr/>
        </p:nvSpPr>
        <p:spPr>
          <a:xfrm>
            <a:off x="9860280" y="2649276"/>
            <a:ext cx="914400" cy="551157"/>
          </a:xfrm>
          <a:custGeom>
            <a:avLst/>
            <a:gdLst>
              <a:gd name="OXMLTextRectL" fmla="val 0"/>
              <a:gd name="OXMLTextRectT" fmla="val 0"/>
              <a:gd name="OXMLTextRectR" fmla="val w"/>
              <a:gd name="OXMLTextRectB" fmla="val h"/>
              <a:gd name="COTextRectL" fmla="*/ OXMLTextRectL 1 w"/>
              <a:gd name="COTextRectT" fmla="*/ OXMLTextRectT 1 h"/>
              <a:gd name="COTextRectR" fmla="*/ OXMLTextRectR 1 w"/>
              <a:gd name="COTextRectB" fmla="*/ OXMLTextRectB 1 h"/>
              <a:gd name="ODFLeft" fmla="val 0"/>
              <a:gd name="ODFTop" fmla="val 0"/>
              <a:gd name="ODFRight" fmla="val 914400"/>
              <a:gd name="ODFBottom" fmla="val 551157"/>
              <a:gd name="ODFWidth" fmla="val 914400"/>
              <a:gd name="ODFHeight" fmla="val 551157"/>
            </a:gdLst>
            <a:ahLst/>
            <a:cxnLst/>
            <a:rect l="OXMLTextRectL" t="OXMLTextRectT" r="OXMLTextRectR" b="OXMLTextRectB"/>
            <a:pathLst>
              <a:path w="914400" h="551157">
                <a:moveTo>
                  <a:pt x="388903" y="860"/>
                </a:moveTo>
                <a:lnTo>
                  <a:pt x="315898" y="73872"/>
                </a:lnTo>
                <a:cubicBezTo>
                  <a:pt x="294034" y="79874"/>
                  <a:pt x="273753" y="90875"/>
                  <a:pt x="256608" y="106021"/>
                </a:cubicBezTo>
                <a:lnTo>
                  <a:pt x="218606" y="139884"/>
                </a:lnTo>
                <a:cubicBezTo>
                  <a:pt x="204030" y="152885"/>
                  <a:pt x="185029" y="160028"/>
                  <a:pt x="165452" y="160028"/>
                </a:cubicBezTo>
                <a:lnTo>
                  <a:pt x="137160" y="160028"/>
                </a:lnTo>
                <a:lnTo>
                  <a:pt x="137160" y="342908"/>
                </a:lnTo>
                <a:cubicBezTo>
                  <a:pt x="166302" y="343768"/>
                  <a:pt x="194027" y="355623"/>
                  <a:pt x="214738" y="376341"/>
                </a:cubicBezTo>
                <a:lnTo>
                  <a:pt x="265597" y="427202"/>
                </a:lnTo>
                <a:lnTo>
                  <a:pt x="275600" y="437205"/>
                </a:lnTo>
                <a:lnTo>
                  <a:pt x="275600" y="437205"/>
                </a:lnTo>
                <a:lnTo>
                  <a:pt x="314179" y="475781"/>
                </a:lnTo>
                <a:cubicBezTo>
                  <a:pt x="323039" y="484638"/>
                  <a:pt x="337615" y="484638"/>
                  <a:pt x="346466" y="475781"/>
                </a:cubicBezTo>
                <a:cubicBezTo>
                  <a:pt x="348898" y="473350"/>
                  <a:pt x="350755" y="470495"/>
                  <a:pt x="351751" y="467491"/>
                </a:cubicBezTo>
                <a:cubicBezTo>
                  <a:pt x="355756" y="456490"/>
                  <a:pt x="365038" y="448201"/>
                  <a:pt x="376468" y="445632"/>
                </a:cubicBezTo>
                <a:cubicBezTo>
                  <a:pt x="387898" y="443058"/>
                  <a:pt x="399895" y="446492"/>
                  <a:pt x="408188" y="454919"/>
                </a:cubicBezTo>
                <a:lnTo>
                  <a:pt x="423623" y="470065"/>
                </a:lnTo>
                <a:cubicBezTo>
                  <a:pt x="440201" y="486638"/>
                  <a:pt x="467057" y="486638"/>
                  <a:pt x="483489" y="470065"/>
                </a:cubicBezTo>
                <a:cubicBezTo>
                  <a:pt x="491207" y="462349"/>
                  <a:pt x="495349" y="452494"/>
                  <a:pt x="495779" y="442347"/>
                </a:cubicBezTo>
                <a:cubicBezTo>
                  <a:pt x="496345" y="429776"/>
                  <a:pt x="503780" y="418631"/>
                  <a:pt x="515210" y="413202"/>
                </a:cubicBezTo>
                <a:cubicBezTo>
                  <a:pt x="526640" y="407773"/>
                  <a:pt x="539926" y="408914"/>
                  <a:pt x="550066" y="416201"/>
                </a:cubicBezTo>
                <a:cubicBezTo>
                  <a:pt x="563499" y="425774"/>
                  <a:pt x="582217" y="424490"/>
                  <a:pt x="594214" y="412486"/>
                </a:cubicBezTo>
                <a:cubicBezTo>
                  <a:pt x="607646" y="399054"/>
                  <a:pt x="607646" y="377339"/>
                  <a:pt x="594214" y="364050"/>
                </a:cubicBezTo>
                <a:lnTo>
                  <a:pt x="485912" y="255753"/>
                </a:lnTo>
                <a:lnTo>
                  <a:pt x="434761" y="302905"/>
                </a:lnTo>
                <a:cubicBezTo>
                  <a:pt x="395752" y="338912"/>
                  <a:pt x="335896" y="339480"/>
                  <a:pt x="296174" y="304189"/>
                </a:cubicBezTo>
                <a:cubicBezTo>
                  <a:pt x="250884" y="263899"/>
                  <a:pt x="249878" y="193605"/>
                  <a:pt x="293888" y="152026"/>
                </a:cubicBezTo>
                <a:lnTo>
                  <a:pt x="394042" y="57442"/>
                </a:lnTo>
                <a:cubicBezTo>
                  <a:pt x="433188" y="20580"/>
                  <a:pt x="484906" y="6"/>
                  <a:pt x="538774" y="6"/>
                </a:cubicBezTo>
                <a:cubicBezTo>
                  <a:pt x="590355" y="6"/>
                  <a:pt x="640217" y="19010"/>
                  <a:pt x="678649" y="53154"/>
                </a:cubicBezTo>
                <a:lnTo>
                  <a:pt x="721654" y="91443"/>
                </a:lnTo>
                <a:lnTo>
                  <a:pt x="777231" y="91443"/>
                </a:lnTo>
                <a:lnTo>
                  <a:pt x="834381" y="91443"/>
                </a:lnTo>
                <a:lnTo>
                  <a:pt x="891531" y="91443"/>
                </a:lnTo>
                <a:cubicBezTo>
                  <a:pt x="904104" y="91443"/>
                  <a:pt x="914391" y="101727"/>
                  <a:pt x="914391" y="114305"/>
                </a:cubicBezTo>
                <a:lnTo>
                  <a:pt x="914391" y="411483"/>
                </a:lnTo>
                <a:cubicBezTo>
                  <a:pt x="914391" y="436770"/>
                  <a:pt x="893963" y="457201"/>
                  <a:pt x="868671" y="457201"/>
                </a:cubicBezTo>
                <a:lnTo>
                  <a:pt x="822951" y="457201"/>
                </a:lnTo>
                <a:cubicBezTo>
                  <a:pt x="806089" y="457201"/>
                  <a:pt x="791230" y="448058"/>
                  <a:pt x="783376" y="434339"/>
                </a:cubicBezTo>
                <a:lnTo>
                  <a:pt x="662071" y="434339"/>
                </a:lnTo>
                <a:cubicBezTo>
                  <a:pt x="657216" y="443913"/>
                  <a:pt x="650788" y="453057"/>
                  <a:pt x="642787" y="461059"/>
                </a:cubicBezTo>
                <a:cubicBezTo>
                  <a:pt x="618354" y="485492"/>
                  <a:pt x="584494" y="495066"/>
                  <a:pt x="552773" y="489775"/>
                </a:cubicBezTo>
                <a:cubicBezTo>
                  <a:pt x="547634" y="500203"/>
                  <a:pt x="540630" y="509920"/>
                  <a:pt x="531916" y="518633"/>
                </a:cubicBezTo>
                <a:cubicBezTo>
                  <a:pt x="492907" y="557639"/>
                  <a:pt x="431908" y="561497"/>
                  <a:pt x="388474" y="530208"/>
                </a:cubicBezTo>
                <a:cubicBezTo>
                  <a:pt x="352611" y="559926"/>
                  <a:pt x="299173" y="558069"/>
                  <a:pt x="265606" y="524349"/>
                </a:cubicBezTo>
                <a:lnTo>
                  <a:pt x="227174" y="485773"/>
                </a:lnTo>
                <a:lnTo>
                  <a:pt x="217170" y="475770"/>
                </a:lnTo>
                <a:lnTo>
                  <a:pt x="166302" y="424909"/>
                </a:lnTo>
                <a:cubicBezTo>
                  <a:pt x="158447" y="417050"/>
                  <a:pt x="148160" y="412480"/>
                  <a:pt x="137160" y="411621"/>
                </a:cubicBezTo>
                <a:cubicBezTo>
                  <a:pt x="137160" y="436764"/>
                  <a:pt x="116586" y="457196"/>
                  <a:pt x="91440" y="457196"/>
                </a:cubicBezTo>
                <a:lnTo>
                  <a:pt x="45720" y="457196"/>
                </a:lnTo>
                <a:cubicBezTo>
                  <a:pt x="20428" y="457196"/>
                  <a:pt x="0" y="436764"/>
                  <a:pt x="0" y="411477"/>
                </a:cubicBezTo>
                <a:lnTo>
                  <a:pt x="0" y="114299"/>
                </a:lnTo>
                <a:cubicBezTo>
                  <a:pt x="0" y="101727"/>
                  <a:pt x="10287" y="91437"/>
                  <a:pt x="22860" y="91437"/>
                </a:cubicBezTo>
                <a:lnTo>
                  <a:pt x="80010" y="91437"/>
                </a:lnTo>
                <a:lnTo>
                  <a:pt x="137160" y="91437"/>
                </a:lnTo>
                <a:lnTo>
                  <a:pt x="165452" y="91437"/>
                </a:lnTo>
                <a:cubicBezTo>
                  <a:pt x="168314" y="91437"/>
                  <a:pt x="171020" y="90439"/>
                  <a:pt x="173023" y="88582"/>
                </a:cubicBezTo>
                <a:lnTo>
                  <a:pt x="210888" y="54862"/>
                </a:lnTo>
                <a:cubicBezTo>
                  <a:pt x="250747" y="19572"/>
                  <a:pt x="302045" y="0"/>
                  <a:pt x="355336" y="0"/>
                </a:cubicBezTo>
                <a:lnTo>
                  <a:pt x="370049" y="0"/>
                </a:lnTo>
                <a:cubicBezTo>
                  <a:pt x="376330" y="0"/>
                  <a:pt x="382768" y="287"/>
                  <a:pt x="388903" y="860"/>
                </a:cubicBezTo>
                <a:lnTo>
                  <a:pt x="388903" y="860"/>
                </a:lnTo>
                <a:moveTo>
                  <a:pt x="777240" y="365759"/>
                </a:moveTo>
                <a:lnTo>
                  <a:pt x="777240" y="160017"/>
                </a:lnTo>
                <a:lnTo>
                  <a:pt x="708660" y="160017"/>
                </a:lnTo>
                <a:cubicBezTo>
                  <a:pt x="700229" y="160017"/>
                  <a:pt x="692082" y="156876"/>
                  <a:pt x="685946" y="151304"/>
                </a:cubicBezTo>
                <a:lnTo>
                  <a:pt x="633222" y="104439"/>
                </a:lnTo>
                <a:cubicBezTo>
                  <a:pt x="607216" y="81296"/>
                  <a:pt x="573640" y="68575"/>
                  <a:pt x="538783" y="68575"/>
                </a:cubicBezTo>
                <a:cubicBezTo>
                  <a:pt x="502490" y="68575"/>
                  <a:pt x="467633" y="82436"/>
                  <a:pt x="441198" y="107294"/>
                </a:cubicBezTo>
                <a:lnTo>
                  <a:pt x="341044" y="201878"/>
                </a:lnTo>
                <a:cubicBezTo>
                  <a:pt x="326331" y="215877"/>
                  <a:pt x="326615" y="239455"/>
                  <a:pt x="341757" y="252882"/>
                </a:cubicBezTo>
                <a:cubicBezTo>
                  <a:pt x="355043" y="264743"/>
                  <a:pt x="375187" y="264456"/>
                  <a:pt x="388190" y="252452"/>
                </a:cubicBezTo>
                <a:lnTo>
                  <a:pt x="490914" y="157581"/>
                </a:lnTo>
                <a:cubicBezTo>
                  <a:pt x="504776" y="144723"/>
                  <a:pt x="526493" y="145577"/>
                  <a:pt x="539350" y="159582"/>
                </a:cubicBezTo>
                <a:cubicBezTo>
                  <a:pt x="552206" y="173581"/>
                  <a:pt x="551356" y="195159"/>
                  <a:pt x="537347" y="208018"/>
                </a:cubicBezTo>
                <a:lnTo>
                  <a:pt x="536204" y="209159"/>
                </a:lnTo>
                <a:lnTo>
                  <a:pt x="642503" y="315460"/>
                </a:lnTo>
                <a:cubicBezTo>
                  <a:pt x="656795" y="329746"/>
                  <a:pt x="666076" y="347323"/>
                  <a:pt x="670219" y="365610"/>
                </a:cubicBezTo>
                <a:lnTo>
                  <a:pt x="777085" y="365610"/>
                </a:lnTo>
                <a:lnTo>
                  <a:pt x="777240" y="365759"/>
                </a:lnTo>
                <a:moveTo>
                  <a:pt x="91440" y="388621"/>
                </a:moveTo>
                <a:cubicBezTo>
                  <a:pt x="91440" y="375994"/>
                  <a:pt x="81208" y="365759"/>
                  <a:pt x="68580" y="365759"/>
                </a:cubicBezTo>
                <a:cubicBezTo>
                  <a:pt x="55952" y="365759"/>
                  <a:pt x="45720" y="375994"/>
                  <a:pt x="45720" y="388621"/>
                </a:cubicBezTo>
                <a:cubicBezTo>
                  <a:pt x="45720" y="401248"/>
                  <a:pt x="55952" y="411483"/>
                  <a:pt x="68580" y="411483"/>
                </a:cubicBezTo>
                <a:cubicBezTo>
                  <a:pt x="81208" y="411483"/>
                  <a:pt x="91440" y="401248"/>
                  <a:pt x="91440" y="388621"/>
                </a:cubicBezTo>
                <a:moveTo>
                  <a:pt x="845820" y="411483"/>
                </a:moveTo>
                <a:cubicBezTo>
                  <a:pt x="858448" y="411483"/>
                  <a:pt x="868680" y="401248"/>
                  <a:pt x="868680" y="388621"/>
                </a:cubicBezTo>
                <a:cubicBezTo>
                  <a:pt x="868680" y="375994"/>
                  <a:pt x="858448" y="365759"/>
                  <a:pt x="845820" y="365759"/>
                </a:cubicBezTo>
                <a:cubicBezTo>
                  <a:pt x="833192" y="365759"/>
                  <a:pt x="822960" y="375994"/>
                  <a:pt x="822960" y="388621"/>
                </a:cubicBezTo>
                <a:cubicBezTo>
                  <a:pt x="822960" y="401248"/>
                  <a:pt x="833192" y="411483"/>
                  <a:pt x="845820" y="411483"/>
                </a:cubicBezTo>
              </a:path>
            </a:pathLst>
          </a:custGeom>
          <a:solidFill>
            <a:srgbClr val="FFFFFF"/>
          </a:solidFill>
          <a:ln>
            <a:prstDash val="solid"/>
          </a:ln>
        </p:spPr>
        <p:txBody>
          <a:bodyPr wrap="square" lIns="0" tIns="0" rIns="0" bIns="0" anchor="ctr"/>
          <a:lstStyle/>
          <a:p>
            <a:pPr marL="0" indent="0" algn="l"/>
            <a:endParaRPr sz="18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4" name="Shape 34"/>
          <p:cNvSpPr/>
          <p:nvPr/>
        </p:nvSpPr>
        <p:spPr>
          <a:xfrm>
            <a:off x="6314440" y="4449107"/>
            <a:ext cx="2377440" cy="1554479"/>
          </a:xfrm>
          <a:prstGeom prst="rect">
            <a:avLst/>
          </a:prstGeom>
          <a:noFill/>
          <a:ln>
            <a:prstDash val="solid"/>
          </a:ln>
        </p:spPr>
        <p:txBody>
          <a:bodyPr wrap="square" lIns="0" tIns="0" rIns="0" bIns="0" anchor="t"/>
          <a:lstStyle/>
          <a:p>
            <a:pPr marL="0" indent="0" algn="ctr">
              <a:lnSpc>
                <a:spcPct val="110000"/>
              </a:lnSpc>
            </a:pPr>
            <a:r>
              <a:rPr sz="1100">
                <a:solidFill>
                  <a:srgbClr val="FFFFFF"/>
                </a:solidFill>
                <a:latin typeface="outfit"/>
                <a:ea typeface="outfit"/>
                <a:cs typeface="outfit"/>
              </a:rPr>
              <a:t>Улучшены механизмы управления земельными ресурсами.</a:t>
            </a:r>
            <a:endParaRPr sz="110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0" indent="0" algn="ctr">
              <a:lnSpc>
                <a:spcPct val="110000"/>
              </a:lnSpc>
            </a:pPr>
            <a:r>
              <a:rPr sz="1100">
                <a:solidFill>
                  <a:srgbClr val="FFFFFF"/>
                </a:solidFill>
                <a:latin typeface="outfit"/>
                <a:ea typeface="outfit"/>
                <a:cs typeface="outfit"/>
              </a:rPr>
              <a:t>Это способствует стабильности и эффективности использования земельных ресурсов.</a:t>
            </a:r>
            <a:endParaRPr sz="11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5" name="Shape 35"/>
          <p:cNvSpPr/>
          <p:nvPr/>
        </p:nvSpPr>
        <p:spPr>
          <a:xfrm>
            <a:off x="6314440" y="3930694"/>
            <a:ext cx="2377440" cy="365759"/>
          </a:xfrm>
          <a:prstGeom prst="rect">
            <a:avLst/>
          </a:prstGeom>
          <a:noFill/>
          <a:ln>
            <a:prstDash val="solid"/>
          </a:ln>
        </p:spPr>
        <p:txBody>
          <a:bodyPr wrap="square" lIns="0" tIns="0" rIns="0" bIns="0" anchor="t"/>
          <a:lstStyle/>
          <a:p>
            <a:pPr marL="0" indent="0" algn="ctr">
              <a:lnSpc>
                <a:spcPct val="90000"/>
              </a:lnSpc>
            </a:pPr>
            <a:r>
              <a:rPr sz="1300">
                <a:solidFill>
                  <a:srgbClr val="FFFFFF"/>
                </a:solidFill>
                <a:latin typeface="outfit semibold"/>
                <a:ea typeface="outfit semibold"/>
                <a:cs typeface="outfit semibold"/>
              </a:rPr>
              <a:t>Совершенствование управления земельными ресурсами</a:t>
            </a:r>
            <a:endParaRPr sz="13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6" name="Shape 36"/>
          <p:cNvSpPr/>
          <p:nvPr/>
        </p:nvSpPr>
        <p:spPr>
          <a:xfrm>
            <a:off x="7245985" y="2467654"/>
            <a:ext cx="514350" cy="914400"/>
          </a:xfrm>
          <a:custGeom>
            <a:avLst/>
            <a:gdLst>
              <a:gd name="OXMLTextRectL" fmla="val 0"/>
              <a:gd name="OXMLTextRectT" fmla="val 0"/>
              <a:gd name="OXMLTextRectR" fmla="val w"/>
              <a:gd name="OXMLTextRectB" fmla="val h"/>
              <a:gd name="COTextRectL" fmla="*/ OXMLTextRectL 1 w"/>
              <a:gd name="COTextRectT" fmla="*/ OXMLTextRectT 1 h"/>
              <a:gd name="COTextRectR" fmla="*/ OXMLTextRectR 1 w"/>
              <a:gd name="COTextRectB" fmla="*/ OXMLTextRectB 1 h"/>
              <a:gd name="ODFLeft" fmla="val 0"/>
              <a:gd name="ODFTop" fmla="val 0"/>
              <a:gd name="ODFRight" fmla="val 514350"/>
              <a:gd name="ODFBottom" fmla="val 914400"/>
              <a:gd name="ODFWidth" fmla="val 514350"/>
              <a:gd name="ODFHeight" fmla="val 914400"/>
            </a:gdLst>
            <a:ahLst/>
            <a:cxnLst/>
            <a:rect l="OXMLTextRectL" t="OXMLTextRectT" r="OXMLTextRectR" b="OXMLTextRectB"/>
            <a:pathLst>
              <a:path w="514350" h="914400">
                <a:moveTo>
                  <a:pt x="85727" y="257175"/>
                </a:moveTo>
                <a:cubicBezTo>
                  <a:pt x="85727" y="162489"/>
                  <a:pt x="162488" y="85725"/>
                  <a:pt x="257175" y="85725"/>
                </a:cubicBezTo>
                <a:cubicBezTo>
                  <a:pt x="351862" y="85725"/>
                  <a:pt x="428623" y="162489"/>
                  <a:pt x="428623" y="257175"/>
                </a:cubicBezTo>
                <a:cubicBezTo>
                  <a:pt x="428623" y="351861"/>
                  <a:pt x="351862" y="428625"/>
                  <a:pt x="257175" y="428625"/>
                </a:cubicBezTo>
                <a:cubicBezTo>
                  <a:pt x="162488" y="428625"/>
                  <a:pt x="85727" y="351861"/>
                  <a:pt x="85727" y="257175"/>
                </a:cubicBezTo>
                <a:moveTo>
                  <a:pt x="300036" y="510775"/>
                </a:moveTo>
                <a:cubicBezTo>
                  <a:pt x="421659" y="490411"/>
                  <a:pt x="514350" y="384505"/>
                  <a:pt x="514350" y="257175"/>
                </a:cubicBezTo>
                <a:cubicBezTo>
                  <a:pt x="514350" y="115196"/>
                  <a:pt x="399156" y="0"/>
                  <a:pt x="257175" y="0"/>
                </a:cubicBezTo>
                <a:cubicBezTo>
                  <a:pt x="115194" y="0"/>
                  <a:pt x="0" y="115196"/>
                  <a:pt x="0" y="257175"/>
                </a:cubicBezTo>
                <a:cubicBezTo>
                  <a:pt x="0" y="384688"/>
                  <a:pt x="92691" y="490420"/>
                  <a:pt x="214314" y="510775"/>
                </a:cubicBezTo>
                <a:lnTo>
                  <a:pt x="214314" y="871533"/>
                </a:lnTo>
                <a:cubicBezTo>
                  <a:pt x="214314" y="895289"/>
                  <a:pt x="233422" y="914400"/>
                  <a:pt x="257175" y="914400"/>
                </a:cubicBezTo>
                <a:cubicBezTo>
                  <a:pt x="280928" y="914400"/>
                  <a:pt x="300036" y="895289"/>
                  <a:pt x="300036" y="871542"/>
                </a:cubicBezTo>
                <a:lnTo>
                  <a:pt x="300036" y="510775"/>
                </a:lnTo>
              </a:path>
            </a:pathLst>
          </a:custGeom>
          <a:solidFill>
            <a:srgbClr val="FFFFFF"/>
          </a:solidFill>
          <a:ln>
            <a:prstDash val="solid"/>
          </a:ln>
        </p:spPr>
        <p:txBody>
          <a:bodyPr wrap="square" lIns="0" tIns="0" rIns="0" bIns="0" anchor="ctr"/>
          <a:lstStyle/>
          <a:p>
            <a:pPr marL="0" indent="0" algn="l"/>
            <a:endParaRPr sz="18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7" name="Shape 37"/>
          <p:cNvSpPr/>
          <p:nvPr/>
        </p:nvSpPr>
        <p:spPr>
          <a:xfrm>
            <a:off x="3500120" y="4449107"/>
            <a:ext cx="2377439" cy="1554479"/>
          </a:xfrm>
          <a:prstGeom prst="rect">
            <a:avLst/>
          </a:prstGeom>
          <a:noFill/>
          <a:ln>
            <a:prstDash val="solid"/>
          </a:ln>
        </p:spPr>
        <p:txBody>
          <a:bodyPr wrap="square" lIns="0" tIns="0" rIns="0" bIns="0" anchor="t"/>
          <a:lstStyle/>
          <a:p>
            <a:pPr marL="0" indent="0" algn="ctr">
              <a:lnSpc>
                <a:spcPct val="110000"/>
              </a:lnSpc>
            </a:pPr>
            <a:r>
              <a:rPr sz="1100">
                <a:solidFill>
                  <a:srgbClr val="FFFFFF"/>
                </a:solidFill>
                <a:latin typeface="outfit"/>
                <a:ea typeface="outfit"/>
                <a:cs typeface="outfit"/>
              </a:rPr>
              <a:t>Поправки укрепляют правовое поле для сельхозпроизводителей.</a:t>
            </a:r>
            <a:endParaRPr sz="110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0" indent="0" algn="ctr">
              <a:lnSpc>
                <a:spcPct val="110000"/>
              </a:lnSpc>
            </a:pPr>
            <a:r>
              <a:rPr sz="1100">
                <a:solidFill>
                  <a:srgbClr val="FFFFFF"/>
                </a:solidFill>
                <a:latin typeface="outfit"/>
                <a:ea typeface="outfit"/>
                <a:cs typeface="outfit"/>
              </a:rPr>
              <a:t>Реформы предполагают оптимизацию процедур аренды земли и оформления участков.</a:t>
            </a:r>
            <a:endParaRPr sz="11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8" name="Shape 38"/>
          <p:cNvSpPr/>
          <p:nvPr/>
        </p:nvSpPr>
        <p:spPr>
          <a:xfrm>
            <a:off x="3500120" y="3930694"/>
            <a:ext cx="2377439" cy="365759"/>
          </a:xfrm>
          <a:prstGeom prst="rect">
            <a:avLst/>
          </a:prstGeom>
          <a:noFill/>
          <a:ln>
            <a:prstDash val="solid"/>
          </a:ln>
        </p:spPr>
        <p:txBody>
          <a:bodyPr wrap="square" lIns="0" tIns="0" rIns="0" bIns="0" anchor="t"/>
          <a:lstStyle/>
          <a:p>
            <a:pPr marL="0" indent="0" algn="ctr">
              <a:lnSpc>
                <a:spcPct val="90000"/>
              </a:lnSpc>
            </a:pPr>
            <a:r>
              <a:rPr sz="1300">
                <a:solidFill>
                  <a:srgbClr val="FFFFFF"/>
                </a:solidFill>
                <a:latin typeface="outfit semibold"/>
                <a:ea typeface="outfit semibold"/>
                <a:cs typeface="outfit semibold"/>
              </a:rPr>
              <a:t>Основные направления изменений</a:t>
            </a:r>
            <a:endParaRPr sz="13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9" name="Shape 39"/>
          <p:cNvSpPr/>
          <p:nvPr/>
        </p:nvSpPr>
        <p:spPr>
          <a:xfrm>
            <a:off x="4231640" y="2518454"/>
            <a:ext cx="914400" cy="812800"/>
          </a:xfrm>
          <a:custGeom>
            <a:avLst/>
            <a:gdLst>
              <a:gd name="OXMLTextRectL" fmla="val 0"/>
              <a:gd name="OXMLTextRectT" fmla="val 0"/>
              <a:gd name="OXMLTextRectR" fmla="val w"/>
              <a:gd name="OXMLTextRectB" fmla="val h"/>
              <a:gd name="COTextRectL" fmla="*/ OXMLTextRectL 1 w"/>
              <a:gd name="COTextRectT" fmla="*/ OXMLTextRectT 1 h"/>
              <a:gd name="COTextRectR" fmla="*/ OXMLTextRectR 1 w"/>
              <a:gd name="COTextRectB" fmla="*/ OXMLTextRectB 1 h"/>
              <a:gd name="ODFLeft" fmla="val 0"/>
              <a:gd name="ODFTop" fmla="val 0"/>
              <a:gd name="ODFRight" fmla="val 914400"/>
              <a:gd name="ODFBottom" fmla="val 812800"/>
              <a:gd name="ODFWidth" fmla="val 914400"/>
              <a:gd name="ODFHeight" fmla="val 812800"/>
            </a:gdLst>
            <a:ahLst/>
            <a:cxnLst/>
            <a:rect l="OXMLTextRectL" t="OXMLTextRectT" r="OXMLTextRectR" b="OXMLTextRectB"/>
            <a:pathLst>
              <a:path w="914400" h="812800">
                <a:moveTo>
                  <a:pt x="76197" y="736600"/>
                </a:moveTo>
                <a:lnTo>
                  <a:pt x="76197" y="279400"/>
                </a:lnTo>
                <a:lnTo>
                  <a:pt x="259232" y="279400"/>
                </a:lnTo>
                <a:lnTo>
                  <a:pt x="296375" y="199705"/>
                </a:lnTo>
                <a:cubicBezTo>
                  <a:pt x="307805" y="175102"/>
                  <a:pt x="327812" y="155416"/>
                  <a:pt x="352410" y="144142"/>
                </a:cubicBezTo>
                <a:cubicBezTo>
                  <a:pt x="336691" y="62065"/>
                  <a:pt x="264463" y="0"/>
                  <a:pt x="177787" y="0"/>
                </a:cubicBezTo>
                <a:cubicBezTo>
                  <a:pt x="79516" y="0"/>
                  <a:pt x="-9" y="79533"/>
                  <a:pt x="-9" y="177800"/>
                </a:cubicBezTo>
                <a:lnTo>
                  <a:pt x="-9" y="736600"/>
                </a:lnTo>
                <a:cubicBezTo>
                  <a:pt x="-9" y="778671"/>
                  <a:pt x="34125" y="812800"/>
                  <a:pt x="76188" y="812800"/>
                </a:cubicBezTo>
                <a:lnTo>
                  <a:pt x="235092" y="812800"/>
                </a:lnTo>
                <a:cubicBezTo>
                  <a:pt x="217627" y="791684"/>
                  <a:pt x="206362" y="765495"/>
                  <a:pt x="203655" y="736600"/>
                </a:cubicBezTo>
                <a:lnTo>
                  <a:pt x="76197" y="736600"/>
                </a:lnTo>
                <a:moveTo>
                  <a:pt x="279404" y="203200"/>
                </a:moveTo>
                <a:lnTo>
                  <a:pt x="76206" y="203200"/>
                </a:lnTo>
                <a:lnTo>
                  <a:pt x="76206" y="177800"/>
                </a:lnTo>
                <a:cubicBezTo>
                  <a:pt x="76206" y="121757"/>
                  <a:pt x="121771" y="76200"/>
                  <a:pt x="177805" y="76200"/>
                </a:cubicBezTo>
                <a:cubicBezTo>
                  <a:pt x="233840" y="76200"/>
                  <a:pt x="279404" y="121757"/>
                  <a:pt x="279404" y="177800"/>
                </a:cubicBezTo>
                <a:lnTo>
                  <a:pt x="279404" y="203200"/>
                </a:lnTo>
                <a:moveTo>
                  <a:pt x="409413" y="257812"/>
                </a:moveTo>
                <a:lnTo>
                  <a:pt x="584201" y="181295"/>
                </a:lnTo>
                <a:lnTo>
                  <a:pt x="758989" y="257812"/>
                </a:lnTo>
                <a:lnTo>
                  <a:pt x="838203" y="427671"/>
                </a:lnTo>
                <a:lnTo>
                  <a:pt x="838203" y="723896"/>
                </a:lnTo>
                <a:cubicBezTo>
                  <a:pt x="838203" y="730878"/>
                  <a:pt x="832488" y="736600"/>
                  <a:pt x="825502" y="736600"/>
                </a:cubicBezTo>
                <a:lnTo>
                  <a:pt x="685800" y="736600"/>
                </a:lnTo>
                <a:lnTo>
                  <a:pt x="685800" y="647704"/>
                </a:lnTo>
                <a:cubicBezTo>
                  <a:pt x="685800" y="612624"/>
                  <a:pt x="657380" y="584208"/>
                  <a:pt x="622304" y="584208"/>
                </a:cubicBezTo>
                <a:lnTo>
                  <a:pt x="546107" y="584208"/>
                </a:lnTo>
                <a:cubicBezTo>
                  <a:pt x="511022" y="584208"/>
                  <a:pt x="482611" y="612624"/>
                  <a:pt x="482611" y="647712"/>
                </a:cubicBezTo>
                <a:lnTo>
                  <a:pt x="482611" y="736616"/>
                </a:lnTo>
                <a:lnTo>
                  <a:pt x="342909" y="736616"/>
                </a:lnTo>
                <a:cubicBezTo>
                  <a:pt x="335923" y="736616"/>
                  <a:pt x="330208" y="730902"/>
                  <a:pt x="330208" y="723920"/>
                </a:cubicBezTo>
                <a:lnTo>
                  <a:pt x="330208" y="427533"/>
                </a:lnTo>
                <a:lnTo>
                  <a:pt x="409423" y="257674"/>
                </a:lnTo>
                <a:lnTo>
                  <a:pt x="409413" y="257812"/>
                </a:lnTo>
                <a:moveTo>
                  <a:pt x="609603" y="109224"/>
                </a:moveTo>
                <a:cubicBezTo>
                  <a:pt x="593409" y="102080"/>
                  <a:pt x="574993" y="102080"/>
                  <a:pt x="558644" y="109224"/>
                </a:cubicBezTo>
                <a:lnTo>
                  <a:pt x="374493" y="189870"/>
                </a:lnTo>
                <a:cubicBezTo>
                  <a:pt x="360365" y="196064"/>
                  <a:pt x="348935" y="207175"/>
                  <a:pt x="342425" y="221147"/>
                </a:cubicBezTo>
                <a:lnTo>
                  <a:pt x="260037" y="397833"/>
                </a:lnTo>
                <a:cubicBezTo>
                  <a:pt x="256069" y="406246"/>
                  <a:pt x="254002" y="415455"/>
                  <a:pt x="254002" y="424664"/>
                </a:cubicBezTo>
                <a:lnTo>
                  <a:pt x="254002" y="723904"/>
                </a:lnTo>
                <a:cubicBezTo>
                  <a:pt x="254002" y="772957"/>
                  <a:pt x="293852" y="812808"/>
                  <a:pt x="342900" y="812808"/>
                </a:cubicBezTo>
                <a:lnTo>
                  <a:pt x="825502" y="812808"/>
                </a:lnTo>
                <a:cubicBezTo>
                  <a:pt x="874560" y="812808"/>
                  <a:pt x="914400" y="772965"/>
                  <a:pt x="914400" y="723912"/>
                </a:cubicBezTo>
                <a:lnTo>
                  <a:pt x="914400" y="424672"/>
                </a:lnTo>
                <a:cubicBezTo>
                  <a:pt x="914400" y="415463"/>
                  <a:pt x="912333" y="406254"/>
                  <a:pt x="908365" y="397841"/>
                </a:cubicBezTo>
                <a:lnTo>
                  <a:pt x="825978" y="221155"/>
                </a:lnTo>
                <a:cubicBezTo>
                  <a:pt x="819467" y="207183"/>
                  <a:pt x="808037" y="196072"/>
                  <a:pt x="793910" y="189878"/>
                </a:cubicBezTo>
                <a:lnTo>
                  <a:pt x="609603" y="109224"/>
                </a:lnTo>
                <a:moveTo>
                  <a:pt x="508004" y="393704"/>
                </a:moveTo>
                <a:lnTo>
                  <a:pt x="508004" y="469904"/>
                </a:lnTo>
                <a:cubicBezTo>
                  <a:pt x="508004" y="491021"/>
                  <a:pt x="524994" y="508008"/>
                  <a:pt x="546107" y="508008"/>
                </a:cubicBezTo>
                <a:lnTo>
                  <a:pt x="622304" y="508008"/>
                </a:lnTo>
                <a:cubicBezTo>
                  <a:pt x="643418" y="508008"/>
                  <a:pt x="660407" y="491021"/>
                  <a:pt x="660407" y="469912"/>
                </a:cubicBezTo>
                <a:lnTo>
                  <a:pt x="660407" y="393712"/>
                </a:lnTo>
                <a:cubicBezTo>
                  <a:pt x="660407" y="372596"/>
                  <a:pt x="643418" y="355616"/>
                  <a:pt x="622304" y="355616"/>
                </a:cubicBezTo>
                <a:lnTo>
                  <a:pt x="546107" y="355616"/>
                </a:lnTo>
                <a:cubicBezTo>
                  <a:pt x="524994" y="355616"/>
                  <a:pt x="508004" y="372604"/>
                  <a:pt x="508004" y="393720"/>
                </a:cubicBezTo>
                <a:lnTo>
                  <a:pt x="508004" y="393704"/>
                </a:lnTo>
              </a:path>
            </a:pathLst>
          </a:custGeom>
          <a:solidFill>
            <a:srgbClr val="FFFFFF"/>
          </a:solidFill>
          <a:ln>
            <a:prstDash val="solid"/>
          </a:ln>
        </p:spPr>
        <p:txBody>
          <a:bodyPr wrap="square" lIns="0" tIns="0" rIns="0" bIns="0" anchor="ctr"/>
          <a:lstStyle/>
          <a:p>
            <a:pPr marL="0" indent="0" algn="l"/>
            <a:endParaRPr sz="18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0" name="Shape 40"/>
          <p:cNvSpPr/>
          <p:nvPr/>
        </p:nvSpPr>
        <p:spPr>
          <a:xfrm>
            <a:off x="675154" y="4388504"/>
            <a:ext cx="2405454" cy="1694552"/>
          </a:xfrm>
          <a:prstGeom prst="rect">
            <a:avLst/>
          </a:prstGeom>
          <a:noFill/>
          <a:ln>
            <a:prstDash val="solid"/>
          </a:ln>
        </p:spPr>
        <p:txBody>
          <a:bodyPr wrap="square" lIns="0" tIns="0" rIns="0" bIns="0" anchor="t">
            <a:noAutofit/>
          </a:bodyPr>
          <a:lstStyle/>
          <a:p>
            <a:pPr marL="0" indent="0" algn="ctr">
              <a:lnSpc>
                <a:spcPct val="110000"/>
              </a:lnSpc>
            </a:pPr>
            <a:r>
              <a:rPr sz="1100">
                <a:solidFill>
                  <a:srgbClr val="FFFFFF"/>
                </a:solidFill>
                <a:latin typeface="outfit"/>
                <a:ea typeface="outfit"/>
                <a:cs typeface="outfit"/>
              </a:rPr>
              <a:t>В 2025–2026 годах в законодательстве Республики Башкортостан внедрены важные поправки.</a:t>
            </a:r>
            <a:endParaRPr sz="110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0" indent="0" algn="ctr">
              <a:lnSpc>
                <a:spcPct val="110000"/>
              </a:lnSpc>
            </a:pPr>
            <a:r>
              <a:rPr sz="1100">
                <a:solidFill>
                  <a:srgbClr val="FFFFFF"/>
                </a:solidFill>
                <a:latin typeface="outfit"/>
                <a:ea typeface="outfit"/>
                <a:cs typeface="outfit"/>
              </a:rPr>
              <a:t>Эти изменения направлены на регулирование земельных отношений и содействие развитию сельскохозяйственного сектора.</a:t>
            </a:r>
            <a:endParaRPr sz="11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1" name="Shape 41"/>
          <p:cNvSpPr/>
          <p:nvPr/>
        </p:nvSpPr>
        <p:spPr>
          <a:xfrm>
            <a:off x="685800" y="3930694"/>
            <a:ext cx="2377440" cy="365759"/>
          </a:xfrm>
          <a:prstGeom prst="rect">
            <a:avLst/>
          </a:prstGeom>
          <a:noFill/>
          <a:ln>
            <a:prstDash val="solid"/>
          </a:ln>
        </p:spPr>
        <p:txBody>
          <a:bodyPr wrap="square" lIns="0" tIns="0" rIns="0" bIns="0" anchor="t"/>
          <a:lstStyle/>
          <a:p>
            <a:pPr marL="0" indent="0" algn="ctr">
              <a:lnSpc>
                <a:spcPct val="90000"/>
              </a:lnSpc>
            </a:pPr>
            <a:r>
              <a:rPr sz="1300">
                <a:solidFill>
                  <a:srgbClr val="FFFFFF"/>
                </a:solidFill>
                <a:latin typeface="outfit semibold"/>
                <a:ea typeface="outfit semibold"/>
                <a:cs typeface="outfit semibold"/>
              </a:rPr>
              <a:t>Значимость изменений в законодательстве</a:t>
            </a:r>
            <a:endParaRPr sz="13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2" name="Shape 42"/>
          <p:cNvSpPr/>
          <p:nvPr/>
        </p:nvSpPr>
        <p:spPr>
          <a:xfrm>
            <a:off x="1417320" y="2467833"/>
            <a:ext cx="914400" cy="914043"/>
          </a:xfrm>
          <a:custGeom>
            <a:avLst/>
            <a:gdLst>
              <a:gd name="OXMLTextRectL" fmla="val 0"/>
              <a:gd name="OXMLTextRectT" fmla="val 0"/>
              <a:gd name="OXMLTextRectR" fmla="val w"/>
              <a:gd name="OXMLTextRectB" fmla="val h"/>
              <a:gd name="COTextRectL" fmla="*/ OXMLTextRectL 1 w"/>
              <a:gd name="COTextRectT" fmla="*/ OXMLTextRectT 1 h"/>
              <a:gd name="COTextRectR" fmla="*/ OXMLTextRectR 1 w"/>
              <a:gd name="COTextRectB" fmla="*/ OXMLTextRectB 1 h"/>
              <a:gd name="ODFLeft" fmla="val 0"/>
              <a:gd name="ODFTop" fmla="val 0"/>
              <a:gd name="ODFRight" fmla="val 914400"/>
              <a:gd name="ODFBottom" fmla="val 914043"/>
              <a:gd name="ODFWidth" fmla="val 914400"/>
              <a:gd name="ODFHeight" fmla="val 914043"/>
            </a:gdLst>
            <a:ahLst/>
            <a:cxnLst/>
            <a:rect l="OXMLTextRectL" t="OXMLTextRectT" r="OXMLTextRectR" b="OXMLTextRectB"/>
            <a:pathLst>
              <a:path w="914400" h="914043">
                <a:moveTo>
                  <a:pt x="559064" y="12586"/>
                </a:moveTo>
                <a:cubicBezTo>
                  <a:pt x="575670" y="29185"/>
                  <a:pt x="575843" y="55967"/>
                  <a:pt x="559421" y="72749"/>
                </a:cubicBezTo>
                <a:lnTo>
                  <a:pt x="841650" y="354978"/>
                </a:lnTo>
                <a:cubicBezTo>
                  <a:pt x="858430" y="338552"/>
                  <a:pt x="885212" y="338735"/>
                  <a:pt x="901809" y="355334"/>
                </a:cubicBezTo>
                <a:cubicBezTo>
                  <a:pt x="918588" y="372116"/>
                  <a:pt x="918588" y="399245"/>
                  <a:pt x="901809" y="415853"/>
                </a:cubicBezTo>
                <a:lnTo>
                  <a:pt x="871999" y="445843"/>
                </a:lnTo>
                <a:lnTo>
                  <a:pt x="701875" y="615964"/>
                </a:lnTo>
                <a:lnTo>
                  <a:pt x="673309" y="644528"/>
                </a:lnTo>
                <a:cubicBezTo>
                  <a:pt x="656530" y="661310"/>
                  <a:pt x="629391" y="661310"/>
                  <a:pt x="612794" y="644528"/>
                </a:cubicBezTo>
                <a:cubicBezTo>
                  <a:pt x="596728" y="628459"/>
                  <a:pt x="596015" y="602574"/>
                  <a:pt x="611185" y="585801"/>
                </a:cubicBezTo>
                <a:lnTo>
                  <a:pt x="328773" y="303389"/>
                </a:lnTo>
                <a:cubicBezTo>
                  <a:pt x="311993" y="318389"/>
                  <a:pt x="286107" y="317849"/>
                  <a:pt x="270041" y="301780"/>
                </a:cubicBezTo>
                <a:cubicBezTo>
                  <a:pt x="253261" y="284999"/>
                  <a:pt x="253261" y="257870"/>
                  <a:pt x="270041" y="241262"/>
                </a:cubicBezTo>
                <a:lnTo>
                  <a:pt x="298606" y="212698"/>
                </a:lnTo>
                <a:lnTo>
                  <a:pt x="468557" y="42576"/>
                </a:lnTo>
                <a:lnTo>
                  <a:pt x="498366" y="12586"/>
                </a:lnTo>
                <a:cubicBezTo>
                  <a:pt x="515146" y="-4195"/>
                  <a:pt x="542285" y="-4195"/>
                  <a:pt x="558881" y="12586"/>
                </a:cubicBezTo>
                <a:lnTo>
                  <a:pt x="559064" y="12586"/>
                </a:lnTo>
                <a:moveTo>
                  <a:pt x="498723" y="133441"/>
                </a:moveTo>
                <a:lnTo>
                  <a:pt x="389297" y="242870"/>
                </a:lnTo>
                <a:lnTo>
                  <a:pt x="671526" y="525099"/>
                </a:lnTo>
                <a:lnTo>
                  <a:pt x="780952" y="415670"/>
                </a:lnTo>
                <a:lnTo>
                  <a:pt x="498723" y="133441"/>
                </a:lnTo>
                <a:moveTo>
                  <a:pt x="399117" y="454590"/>
                </a:moveTo>
                <a:lnTo>
                  <a:pt x="459632" y="515109"/>
                </a:lnTo>
                <a:lnTo>
                  <a:pt x="370734" y="604009"/>
                </a:lnTo>
                <a:lnTo>
                  <a:pt x="383234" y="616504"/>
                </a:lnTo>
                <a:cubicBezTo>
                  <a:pt x="405546" y="638816"/>
                  <a:pt x="405546" y="675057"/>
                  <a:pt x="383234" y="697369"/>
                </a:cubicBezTo>
                <a:lnTo>
                  <a:pt x="183301" y="897307"/>
                </a:lnTo>
                <a:cubicBezTo>
                  <a:pt x="160989" y="919619"/>
                  <a:pt x="124752" y="919619"/>
                  <a:pt x="102431" y="897307"/>
                </a:cubicBezTo>
                <a:lnTo>
                  <a:pt x="16743" y="811615"/>
                </a:lnTo>
                <a:cubicBezTo>
                  <a:pt x="-5569" y="789303"/>
                  <a:pt x="-5569" y="753062"/>
                  <a:pt x="16743" y="730750"/>
                </a:cubicBezTo>
                <a:lnTo>
                  <a:pt x="216676" y="530812"/>
                </a:lnTo>
                <a:cubicBezTo>
                  <a:pt x="238988" y="508500"/>
                  <a:pt x="275225" y="508500"/>
                  <a:pt x="297546" y="530812"/>
                </a:cubicBezTo>
                <a:lnTo>
                  <a:pt x="310046" y="543307"/>
                </a:lnTo>
                <a:lnTo>
                  <a:pt x="398944" y="454407"/>
                </a:lnTo>
                <a:lnTo>
                  <a:pt x="399117" y="454590"/>
                </a:lnTo>
                <a:moveTo>
                  <a:pt x="257376" y="611687"/>
                </a:moveTo>
                <a:lnTo>
                  <a:pt x="97786" y="771279"/>
                </a:lnTo>
                <a:lnTo>
                  <a:pt x="143131" y="816624"/>
                </a:lnTo>
                <a:lnTo>
                  <a:pt x="302721" y="657032"/>
                </a:lnTo>
                <a:lnTo>
                  <a:pt x="257376" y="611687"/>
                </a:lnTo>
              </a:path>
            </a:pathLst>
          </a:custGeom>
          <a:solidFill>
            <a:srgbClr val="FFFFFF"/>
          </a:solidFill>
          <a:ln>
            <a:prstDash val="solid"/>
          </a:ln>
        </p:spPr>
        <p:txBody>
          <a:bodyPr wrap="square" lIns="0" tIns="0" rIns="0" bIns="0" anchor="ctr"/>
          <a:lstStyle/>
          <a:p>
            <a:pPr marL="0" indent="0" algn="l"/>
            <a:endParaRPr sz="18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Group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Shape 44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420084"/>
          </a:solidFill>
          <a:ln>
            <a:prstDash val="solid"/>
          </a:ln>
        </p:spPr>
        <p:txBody>
          <a:bodyPr wrap="square" lIns="0" tIns="0" rIns="0" bIns="0" anchor="ctr"/>
          <a:lstStyle/>
          <a:p>
            <a:pPr marL="0" indent="0" algn="l"/>
            <a:endParaRPr sz="18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5" name="Shape 45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>
            <a:prstDash val="solid"/>
          </a:ln>
        </p:spPr>
        <p:txBody>
          <a:bodyPr wrap="square" lIns="0" tIns="0" rIns="0" bIns="0" anchor="ctr"/>
          <a:lstStyle/>
          <a:p>
            <a:pPr marL="0" indent="0" algn="l"/>
            <a:endParaRPr sz="18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6" name="Shape 46"/>
          <p:cNvSpPr/>
          <p:nvPr/>
        </p:nvSpPr>
        <p:spPr>
          <a:xfrm>
            <a:off x="16809" y="4202"/>
            <a:ext cx="12192000" cy="6858000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prstDash val="solid"/>
          </a:ln>
        </p:spPr>
        <p:txBody>
          <a:bodyPr wrap="square" lIns="0" tIns="0" rIns="0" bIns="0" anchor="ctr"/>
          <a:lstStyle/>
          <a:p>
            <a:pPr marL="0" indent="0" algn="l"/>
            <a:endParaRPr sz="18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7" name="Shape 47"/>
          <p:cNvSpPr/>
          <p:nvPr/>
        </p:nvSpPr>
        <p:spPr>
          <a:xfrm>
            <a:off x="9651950" y="447"/>
            <a:ext cx="2539986" cy="2539587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>
            <a:prstDash val="solid"/>
          </a:ln>
        </p:spPr>
        <p:txBody>
          <a:bodyPr wrap="square" lIns="0" tIns="0" rIns="0" bIns="0" anchor="ctr"/>
          <a:lstStyle/>
          <a:p>
            <a:pPr marL="0" indent="0" algn="l"/>
            <a:endParaRPr sz="18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8" name="Shape 48"/>
          <p:cNvSpPr/>
          <p:nvPr/>
        </p:nvSpPr>
        <p:spPr>
          <a:xfrm>
            <a:off x="505461" y="2131154"/>
            <a:ext cx="7309771" cy="4206240"/>
          </a:xfrm>
          <a:custGeom>
            <a:avLst/>
            <a:gdLst>
              <a:gd name="OXMLTextRectL" fmla="val 0"/>
              <a:gd name="OXMLTextRectT" fmla="val 0"/>
              <a:gd name="OXMLTextRectR" fmla="val w"/>
              <a:gd name="OXMLTextRectB" fmla="val h"/>
              <a:gd name="COTextRectL" fmla="*/ OXMLTextRectL 1 w"/>
              <a:gd name="COTextRectT" fmla="*/ OXMLTextRectT 1 h"/>
              <a:gd name="COTextRectR" fmla="*/ OXMLTextRectR 1 w"/>
              <a:gd name="COTextRectB" fmla="*/ OXMLTextRectB 1 h"/>
              <a:gd name="ODFLeft" fmla="val 0"/>
              <a:gd name="ODFTop" fmla="val 0"/>
              <a:gd name="ODFRight" fmla="val 7309771"/>
              <a:gd name="ODFBottom" fmla="val 4206240"/>
              <a:gd name="ODFWidth" fmla="val 7309771"/>
              <a:gd name="ODFHeight" fmla="val 4206240"/>
            </a:gdLst>
            <a:ahLst/>
            <a:cxnLst/>
            <a:rect l="OXMLTextRectL" t="OXMLTextRectT" r="OXMLTextRectR" b="OXMLTextRectB"/>
            <a:pathLst>
              <a:path w="7309771" h="4206240">
                <a:moveTo>
                  <a:pt x="155260" y="4206240"/>
                </a:moveTo>
                <a:cubicBezTo>
                  <a:pt x="69516" y="4206240"/>
                  <a:pt x="0" y="4136711"/>
                  <a:pt x="0" y="4050988"/>
                </a:cubicBezTo>
                <a:lnTo>
                  <a:pt x="0" y="155252"/>
                </a:lnTo>
                <a:cubicBezTo>
                  <a:pt x="0" y="69529"/>
                  <a:pt x="69516" y="0"/>
                  <a:pt x="155260" y="0"/>
                </a:cubicBezTo>
                <a:lnTo>
                  <a:pt x="7154511" y="0"/>
                </a:lnTo>
                <a:cubicBezTo>
                  <a:pt x="7240255" y="0"/>
                  <a:pt x="7309771" y="69529"/>
                  <a:pt x="7309771" y="155252"/>
                </a:cubicBezTo>
                <a:lnTo>
                  <a:pt x="7309771" y="4050988"/>
                </a:lnTo>
                <a:cubicBezTo>
                  <a:pt x="7309771" y="4136711"/>
                  <a:pt x="7240255" y="4206240"/>
                  <a:pt x="7154511" y="4206240"/>
                </a:cubicBezTo>
                <a:lnTo>
                  <a:pt x="155260" y="4206240"/>
                </a:lnTo>
              </a:path>
            </a:pathLst>
          </a:custGeom>
          <a:solidFill>
            <a:srgbClr val="FFFFFF">
              <a:alpha val="10000"/>
            </a:srgbClr>
          </a:solidFill>
          <a:ln>
            <a:prstDash val="solid"/>
          </a:ln>
        </p:spPr>
        <p:txBody>
          <a:bodyPr wrap="square" lIns="0" tIns="0" rIns="0" bIns="0" anchor="ctr"/>
          <a:lstStyle/>
          <a:p>
            <a:pPr marL="0" indent="0" algn="l"/>
            <a:endParaRPr sz="18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9" name="Shape 49"/>
          <p:cNvSpPr/>
          <p:nvPr/>
        </p:nvSpPr>
        <p:spPr>
          <a:xfrm>
            <a:off x="8449261" y="2117239"/>
            <a:ext cx="3206390" cy="4385599"/>
          </a:xfrm>
          <a:custGeom>
            <a:avLst/>
            <a:gdLst>
              <a:gd name="OXMLTextRectL" fmla="val 0"/>
              <a:gd name="OXMLTextRectT" fmla="val 0"/>
              <a:gd name="OXMLTextRectR" fmla="val w"/>
              <a:gd name="OXMLTextRectB" fmla="val h"/>
              <a:gd name="COTextRectL" fmla="*/ OXMLTextRectL 1 w"/>
              <a:gd name="COTextRectT" fmla="*/ OXMLTextRectT 1 h"/>
              <a:gd name="COTextRectR" fmla="*/ OXMLTextRectR 1 w"/>
              <a:gd name="COTextRectB" fmla="*/ OXMLTextRectB 1 h"/>
              <a:gd name="ODFLeft" fmla="val 0"/>
              <a:gd name="ODFTop" fmla="val 0"/>
              <a:gd name="ODFRight" fmla="val 3206390"/>
              <a:gd name="ODFBottom" fmla="val 4385599"/>
              <a:gd name="ODFWidth" fmla="val 3206390"/>
              <a:gd name="ODFHeight" fmla="val 4385599"/>
            </a:gdLst>
            <a:ahLst/>
            <a:cxnLst/>
            <a:rect l="OXMLTextRectL" t="OXMLTextRectT" r="OXMLTextRectR" b="OXMLTextRectB"/>
            <a:pathLst>
              <a:path w="3206390" h="4385599">
                <a:moveTo>
                  <a:pt x="0" y="4385599"/>
                </a:moveTo>
                <a:lnTo>
                  <a:pt x="0" y="1603200"/>
                </a:lnTo>
                <a:cubicBezTo>
                  <a:pt x="0" y="717791"/>
                  <a:pt x="717782" y="0"/>
                  <a:pt x="1603195" y="0"/>
                </a:cubicBezTo>
                <a:lnTo>
                  <a:pt x="1603195" y="0"/>
                </a:lnTo>
                <a:cubicBezTo>
                  <a:pt x="2488608" y="0"/>
                  <a:pt x="3206390" y="717791"/>
                  <a:pt x="3206390" y="1603200"/>
                </a:cubicBezTo>
                <a:lnTo>
                  <a:pt x="3206390" y="4385599"/>
                </a:lnTo>
                <a:lnTo>
                  <a:pt x="0" y="4385599"/>
                </a:lnTo>
              </a:path>
            </a:pathLst>
          </a:custGeom>
          <a:solidFill>
            <a:srgbClr val="251257">
              <a:alpha val="20000"/>
            </a:srgbClr>
          </a:solidFill>
          <a:ln>
            <a:prstDash val="solid"/>
          </a:ln>
        </p:spPr>
        <p:txBody>
          <a:bodyPr wrap="square" lIns="0" tIns="0" rIns="0" bIns="0" anchor="ctr"/>
          <a:lstStyle/>
          <a:p>
            <a:pPr marL="0" indent="0" algn="l"/>
            <a:endParaRPr sz="18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50" name="Shape 50"/>
          <p:cNvSpPr/>
          <p:nvPr/>
        </p:nvSpPr>
        <p:spPr>
          <a:xfrm>
            <a:off x="8351521" y="2015643"/>
            <a:ext cx="3211772" cy="4385599"/>
          </a:xfrm>
          <a:custGeom>
            <a:avLst/>
            <a:gdLst>
              <a:gd name="OXMLTextRectL" fmla="val 0"/>
              <a:gd name="OXMLTextRectT" fmla="val 0"/>
              <a:gd name="OXMLTextRectR" fmla="val w"/>
              <a:gd name="OXMLTextRectB" fmla="val h"/>
              <a:gd name="COTextRectL" fmla="*/ OXMLTextRectL 1 w"/>
              <a:gd name="COTextRectT" fmla="*/ OXMLTextRectT 1 h"/>
              <a:gd name="COTextRectR" fmla="*/ OXMLTextRectR 1 w"/>
              <a:gd name="COTextRectB" fmla="*/ OXMLTextRectB 1 h"/>
              <a:gd name="ODFLeft" fmla="val 0"/>
              <a:gd name="ODFTop" fmla="val 0"/>
              <a:gd name="ODFRight" fmla="val 3211772"/>
              <a:gd name="ODFBottom" fmla="val 4385599"/>
              <a:gd name="ODFWidth" fmla="val 3211772"/>
              <a:gd name="ODFHeight" fmla="val 4385599"/>
            </a:gdLst>
            <a:ahLst/>
            <a:cxnLst/>
            <a:rect l="OXMLTextRectL" t="OXMLTextRectT" r="OXMLTextRectR" b="OXMLTextRectB"/>
            <a:pathLst>
              <a:path w="3211772" h="4385599">
                <a:moveTo>
                  <a:pt x="1605886" y="0"/>
                </a:moveTo>
                <a:lnTo>
                  <a:pt x="1605886" y="0"/>
                </a:lnTo>
                <a:cubicBezTo>
                  <a:pt x="2492785" y="0"/>
                  <a:pt x="3211772" y="718975"/>
                  <a:pt x="3211772" y="1605875"/>
                </a:cubicBezTo>
                <a:cubicBezTo>
                  <a:pt x="3211772" y="2585705"/>
                  <a:pt x="3211772" y="3459010"/>
                  <a:pt x="3211772" y="4385599"/>
                </a:cubicBezTo>
                <a:lnTo>
                  <a:pt x="3211772" y="4385599"/>
                </a:lnTo>
                <a:lnTo>
                  <a:pt x="0" y="4385599"/>
                </a:lnTo>
                <a:lnTo>
                  <a:pt x="0" y="4385599"/>
                </a:lnTo>
                <a:lnTo>
                  <a:pt x="0" y="1605875"/>
                </a:lnTo>
                <a:cubicBezTo>
                  <a:pt x="0" y="718975"/>
                  <a:pt x="718987" y="0"/>
                  <a:pt x="1605886" y="0"/>
                </a:cubicBezTo>
                <a:lnTo>
                  <a:pt x="1605886" y="0"/>
                </a:lnTo>
              </a:path>
            </a:pathLst>
          </a:custGeom>
          <a:blipFill>
            <a:blip r:embed="rId5"/>
            <a:stretch>
              <a:fillRect l="-71376" r="-71376"/>
            </a:stretch>
          </a:blipFill>
          <a:ln>
            <a:prstDash val="solid"/>
          </a:ln>
        </p:spPr>
        <p:txBody>
          <a:bodyPr wrap="square" lIns="0" tIns="0" rIns="0" bIns="0" anchor="ctr"/>
          <a:lstStyle/>
          <a:p>
            <a:pPr marL="0" indent="0" algn="l"/>
            <a:endParaRPr sz="18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51" name="Shape 51"/>
          <p:cNvSpPr/>
          <p:nvPr/>
        </p:nvSpPr>
        <p:spPr>
          <a:xfrm>
            <a:off x="505463" y="316074"/>
            <a:ext cx="11209244" cy="378981"/>
          </a:xfrm>
          <a:prstGeom prst="rect">
            <a:avLst/>
          </a:prstGeom>
          <a:noFill/>
          <a:ln>
            <a:prstDash val="solid"/>
          </a:ln>
        </p:spPr>
        <p:txBody>
          <a:bodyPr wrap="square" lIns="0" tIns="0" rIns="0" bIns="0" anchor="ctr">
            <a:noAutofit/>
          </a:bodyPr>
          <a:lstStyle/>
          <a:p>
            <a:pPr marL="0" indent="0" algn="ctr">
              <a:lnSpc>
                <a:spcPct val="90000"/>
              </a:lnSpc>
              <a:spcBef>
                <a:spcPts val="1000"/>
              </a:spcBef>
            </a:pPr>
            <a:r>
              <a:rPr sz="1400">
                <a:solidFill>
                  <a:srgbClr val="FFFFFF"/>
                </a:solidFill>
                <a:latin typeface="outfit"/>
                <a:ea typeface="outfit"/>
                <a:cs typeface="outfit"/>
              </a:rPr>
              <a:t>Обзор изменений земельного законодательства в Республике Башкортостан</a:t>
            </a:r>
            <a:endParaRPr sz="14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52" name="Shape 52"/>
          <p:cNvSpPr/>
          <p:nvPr/>
        </p:nvSpPr>
        <p:spPr>
          <a:xfrm>
            <a:off x="521073" y="886664"/>
            <a:ext cx="11152731" cy="889011"/>
          </a:xfrm>
          <a:prstGeom prst="rect">
            <a:avLst/>
          </a:prstGeom>
          <a:noFill/>
          <a:ln>
            <a:prstDash val="solid"/>
          </a:ln>
        </p:spPr>
        <p:txBody>
          <a:bodyPr wrap="square" lIns="0" tIns="0" rIns="0" bIns="0" anchor="t"/>
          <a:lstStyle/>
          <a:p>
            <a:pPr marL="0" indent="0" algn="ctr">
              <a:lnSpc>
                <a:spcPct val="100000"/>
              </a:lnSpc>
            </a:pPr>
            <a:r>
              <a:rPr sz="2800">
                <a:solidFill>
                  <a:srgbClr val="FFFFFF"/>
                </a:solidFill>
                <a:latin typeface="outfit semibold"/>
                <a:ea typeface="outfit semibold"/>
                <a:cs typeface="outfit semibold"/>
              </a:rPr>
              <a:t>Увеличение предельной площади сельхозземель для КФХ</a:t>
            </a:r>
            <a:endParaRPr sz="28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53" name="Shape 53"/>
          <p:cNvSpPr/>
          <p:nvPr/>
        </p:nvSpPr>
        <p:spPr>
          <a:xfrm>
            <a:off x="793049" y="3659484"/>
            <a:ext cx="6638221" cy="2431905"/>
          </a:xfrm>
          <a:prstGeom prst="rect">
            <a:avLst/>
          </a:prstGeom>
          <a:noFill/>
          <a:ln>
            <a:prstDash val="solid"/>
          </a:ln>
        </p:spPr>
        <p:txBody>
          <a:bodyPr wrap="square" lIns="0" tIns="0" rIns="0" bIns="0" anchor="t"/>
          <a:lstStyle/>
          <a:p>
            <a:pPr marL="0" indent="0" algn="l">
              <a:lnSpc>
                <a:spcPct val="100000"/>
              </a:lnSpc>
              <a:spcBef>
                <a:spcPts val="1000"/>
              </a:spcBef>
            </a:pPr>
            <a:r>
              <a:rPr sz="1400">
                <a:solidFill>
                  <a:srgbClr val="FFFFFF"/>
                </a:solidFill>
                <a:latin typeface="outfit"/>
                <a:ea typeface="outfit"/>
                <a:cs typeface="outfit"/>
              </a:rPr>
              <a:t>Законом Республики Башкортостан № 252-з от 25 апреля 2025 года предельная площадь земельных участков, предоставляемых крестьянским (фермерским) хозяйствам из государственной или муниципальной собственности, увеличена с 50 га до 2000 га.  </a:t>
            </a:r>
            <a:r>
              <a:rPr sz="1800">
                <a:solidFill>
                  <a:schemeClr val="tx1"/>
                </a:solidFill>
                <a:latin typeface="+mn-lt"/>
                <a:ea typeface="+mn-ea"/>
                <a:cs typeface="+mn-cs"/>
              </a:rPr>
              <a:t/>
            </a:r>
            <a:br>
              <a:rPr sz="1800">
                <a:solidFill>
                  <a:schemeClr val="tx1"/>
                </a:solidFill>
                <a:latin typeface="+mn-lt"/>
                <a:ea typeface="+mn-ea"/>
                <a:cs typeface="+mn-cs"/>
              </a:rPr>
            </a:br>
            <a:r>
              <a:rPr sz="1400">
                <a:solidFill>
                  <a:srgbClr val="FFFFFF"/>
                </a:solidFill>
                <a:latin typeface="outfit"/>
                <a:ea typeface="outfit"/>
                <a:cs typeface="outfit"/>
              </a:rPr>
              <a:t>  Данная мера значительно расширяет возможности ведения сельскохозяйственной деятельности, способствует ускоренному развитию фермерских хозяйств и повышению их экономической эффективности, обеспечивая достаточные ресурсы для масштабных аграрных проектов.</a:t>
            </a:r>
            <a:endParaRPr sz="14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54" name="Shape 54"/>
          <p:cNvSpPr/>
          <p:nvPr/>
        </p:nvSpPr>
        <p:spPr>
          <a:xfrm>
            <a:off x="793049" y="3122348"/>
            <a:ext cx="6640763" cy="424416"/>
          </a:xfrm>
          <a:prstGeom prst="rect">
            <a:avLst/>
          </a:prstGeom>
          <a:noFill/>
          <a:ln>
            <a:prstDash val="solid"/>
          </a:ln>
        </p:spPr>
        <p:txBody>
          <a:bodyPr wrap="square" lIns="0" tIns="0" rIns="0" bIns="0" anchor="t"/>
          <a:lstStyle/>
          <a:p>
            <a:pPr marL="0" indent="0" algn="l">
              <a:lnSpc>
                <a:spcPct val="100000"/>
              </a:lnSpc>
              <a:spcBef>
                <a:spcPts val="1000"/>
              </a:spcBef>
            </a:pPr>
            <a:r>
              <a:rPr sz="1800">
                <a:solidFill>
                  <a:srgbClr val="FFFFFF"/>
                </a:solidFill>
                <a:latin typeface="outfit semibold"/>
                <a:ea typeface="outfit semibold"/>
                <a:cs typeface="outfit semibold"/>
              </a:rPr>
              <a:t>Увеличение предельной площади сельхозземель для КФХ</a:t>
            </a:r>
            <a:endParaRPr sz="18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55" name="Shape 55"/>
          <p:cNvSpPr/>
          <p:nvPr/>
        </p:nvSpPr>
        <p:spPr>
          <a:xfrm>
            <a:off x="793049" y="2432811"/>
            <a:ext cx="548640" cy="487680"/>
          </a:xfrm>
          <a:custGeom>
            <a:avLst/>
            <a:gdLst>
              <a:gd name="OXMLTextRectL" fmla="val 0"/>
              <a:gd name="OXMLTextRectT" fmla="val 0"/>
              <a:gd name="OXMLTextRectR" fmla="val w"/>
              <a:gd name="OXMLTextRectB" fmla="val h"/>
              <a:gd name="COTextRectL" fmla="*/ OXMLTextRectL 1 w"/>
              <a:gd name="COTextRectT" fmla="*/ OXMLTextRectT 1 h"/>
              <a:gd name="COTextRectR" fmla="*/ OXMLTextRectR 1 w"/>
              <a:gd name="COTextRectB" fmla="*/ OXMLTextRectB 1 h"/>
              <a:gd name="ODFLeft" fmla="val 0"/>
              <a:gd name="ODFTop" fmla="val 0"/>
              <a:gd name="ODFRight" fmla="val 548640"/>
              <a:gd name="ODFBottom" fmla="val 487680"/>
              <a:gd name="ODFWidth" fmla="val 548640"/>
              <a:gd name="ODFHeight" fmla="val 487680"/>
            </a:gdLst>
            <a:ahLst/>
            <a:cxnLst/>
            <a:rect l="OXMLTextRectL" t="OXMLTextRectT" r="OXMLTextRectR" b="OXMLTextRectB"/>
            <a:pathLst>
              <a:path w="548640" h="487680">
                <a:moveTo>
                  <a:pt x="45718" y="441960"/>
                </a:moveTo>
                <a:lnTo>
                  <a:pt x="45718" y="167640"/>
                </a:lnTo>
                <a:lnTo>
                  <a:pt x="155539" y="167640"/>
                </a:lnTo>
                <a:lnTo>
                  <a:pt x="177825" y="119823"/>
                </a:lnTo>
                <a:cubicBezTo>
                  <a:pt x="184683" y="105061"/>
                  <a:pt x="196687" y="93249"/>
                  <a:pt x="211446" y="86485"/>
                </a:cubicBezTo>
                <a:cubicBezTo>
                  <a:pt x="202015" y="37239"/>
                  <a:pt x="158678" y="0"/>
                  <a:pt x="106672" y="0"/>
                </a:cubicBezTo>
                <a:cubicBezTo>
                  <a:pt x="47710" y="0"/>
                  <a:pt x="-5" y="47719"/>
                  <a:pt x="-5" y="106680"/>
                </a:cubicBezTo>
                <a:lnTo>
                  <a:pt x="-5" y="441960"/>
                </a:lnTo>
                <a:cubicBezTo>
                  <a:pt x="-5" y="467202"/>
                  <a:pt x="20475" y="487680"/>
                  <a:pt x="45713" y="487680"/>
                </a:cubicBezTo>
                <a:lnTo>
                  <a:pt x="141055" y="487680"/>
                </a:lnTo>
                <a:cubicBezTo>
                  <a:pt x="130576" y="475010"/>
                  <a:pt x="123817" y="459297"/>
                  <a:pt x="122193" y="441960"/>
                </a:cubicBezTo>
                <a:lnTo>
                  <a:pt x="45718" y="441960"/>
                </a:lnTo>
                <a:moveTo>
                  <a:pt x="167642" y="121920"/>
                </a:moveTo>
                <a:lnTo>
                  <a:pt x="45724" y="121920"/>
                </a:lnTo>
                <a:lnTo>
                  <a:pt x="45724" y="106680"/>
                </a:lnTo>
                <a:cubicBezTo>
                  <a:pt x="45724" y="73054"/>
                  <a:pt x="73062" y="45720"/>
                  <a:pt x="106683" y="45720"/>
                </a:cubicBezTo>
                <a:cubicBezTo>
                  <a:pt x="140304" y="45720"/>
                  <a:pt x="167643" y="73054"/>
                  <a:pt x="167643" y="106680"/>
                </a:cubicBezTo>
                <a:lnTo>
                  <a:pt x="167642" y="121920"/>
                </a:lnTo>
                <a:moveTo>
                  <a:pt x="245648" y="154687"/>
                </a:moveTo>
                <a:lnTo>
                  <a:pt x="350521" y="108777"/>
                </a:lnTo>
                <a:lnTo>
                  <a:pt x="455393" y="154687"/>
                </a:lnTo>
                <a:lnTo>
                  <a:pt x="502922" y="256603"/>
                </a:lnTo>
                <a:lnTo>
                  <a:pt x="502922" y="434338"/>
                </a:lnTo>
                <a:cubicBezTo>
                  <a:pt x="502922" y="438527"/>
                  <a:pt x="499493" y="441960"/>
                  <a:pt x="495301" y="441960"/>
                </a:cubicBezTo>
                <a:lnTo>
                  <a:pt x="411480" y="441960"/>
                </a:lnTo>
                <a:lnTo>
                  <a:pt x="411480" y="388623"/>
                </a:lnTo>
                <a:cubicBezTo>
                  <a:pt x="411480" y="367574"/>
                  <a:pt x="394428" y="350525"/>
                  <a:pt x="373382" y="350525"/>
                </a:cubicBezTo>
                <a:lnTo>
                  <a:pt x="327664" y="350525"/>
                </a:lnTo>
                <a:cubicBezTo>
                  <a:pt x="306613" y="350525"/>
                  <a:pt x="289567" y="367574"/>
                  <a:pt x="289567" y="388628"/>
                </a:cubicBezTo>
                <a:lnTo>
                  <a:pt x="289567" y="441970"/>
                </a:lnTo>
                <a:lnTo>
                  <a:pt x="205746" y="441970"/>
                </a:lnTo>
                <a:cubicBezTo>
                  <a:pt x="201554" y="441970"/>
                  <a:pt x="198125" y="438542"/>
                  <a:pt x="198125" y="434352"/>
                </a:cubicBezTo>
                <a:lnTo>
                  <a:pt x="198125" y="256520"/>
                </a:lnTo>
                <a:lnTo>
                  <a:pt x="245654" y="154605"/>
                </a:lnTo>
                <a:lnTo>
                  <a:pt x="245648" y="154687"/>
                </a:lnTo>
                <a:moveTo>
                  <a:pt x="365762" y="65534"/>
                </a:moveTo>
                <a:cubicBezTo>
                  <a:pt x="356045" y="61248"/>
                  <a:pt x="344996" y="61248"/>
                  <a:pt x="335186" y="65534"/>
                </a:cubicBezTo>
                <a:lnTo>
                  <a:pt x="224696" y="113922"/>
                </a:lnTo>
                <a:cubicBezTo>
                  <a:pt x="216219" y="117638"/>
                  <a:pt x="209361" y="124305"/>
                  <a:pt x="205455" y="132688"/>
                </a:cubicBezTo>
                <a:lnTo>
                  <a:pt x="156022" y="238700"/>
                </a:lnTo>
                <a:cubicBezTo>
                  <a:pt x="153641" y="243747"/>
                  <a:pt x="152401" y="249273"/>
                  <a:pt x="152401" y="254798"/>
                </a:cubicBezTo>
                <a:lnTo>
                  <a:pt x="152401" y="434342"/>
                </a:lnTo>
                <a:cubicBezTo>
                  <a:pt x="152401" y="463774"/>
                  <a:pt x="176311" y="487685"/>
                  <a:pt x="205740" y="487685"/>
                </a:cubicBezTo>
                <a:lnTo>
                  <a:pt x="495301" y="487685"/>
                </a:lnTo>
                <a:cubicBezTo>
                  <a:pt x="524736" y="487685"/>
                  <a:pt x="548640" y="463779"/>
                  <a:pt x="548640" y="434347"/>
                </a:cubicBezTo>
                <a:lnTo>
                  <a:pt x="548640" y="254803"/>
                </a:lnTo>
                <a:cubicBezTo>
                  <a:pt x="548640" y="249278"/>
                  <a:pt x="547400" y="243752"/>
                  <a:pt x="545019" y="238705"/>
                </a:cubicBezTo>
                <a:lnTo>
                  <a:pt x="495587" y="132693"/>
                </a:lnTo>
                <a:cubicBezTo>
                  <a:pt x="491680" y="124310"/>
                  <a:pt x="484822" y="117643"/>
                  <a:pt x="476346" y="113927"/>
                </a:cubicBezTo>
                <a:lnTo>
                  <a:pt x="365762" y="65534"/>
                </a:lnTo>
                <a:moveTo>
                  <a:pt x="304802" y="236222"/>
                </a:moveTo>
                <a:lnTo>
                  <a:pt x="304802" y="281942"/>
                </a:lnTo>
                <a:cubicBezTo>
                  <a:pt x="304802" y="294612"/>
                  <a:pt x="314996" y="304805"/>
                  <a:pt x="327664" y="304805"/>
                </a:cubicBezTo>
                <a:lnTo>
                  <a:pt x="373382" y="304805"/>
                </a:lnTo>
                <a:cubicBezTo>
                  <a:pt x="386051" y="304805"/>
                  <a:pt x="396244" y="294612"/>
                  <a:pt x="396244" y="281947"/>
                </a:cubicBezTo>
                <a:lnTo>
                  <a:pt x="396244" y="236227"/>
                </a:lnTo>
                <a:cubicBezTo>
                  <a:pt x="396244" y="223557"/>
                  <a:pt x="386051" y="213370"/>
                  <a:pt x="373382" y="213370"/>
                </a:cubicBezTo>
                <a:lnTo>
                  <a:pt x="327664" y="213370"/>
                </a:lnTo>
                <a:cubicBezTo>
                  <a:pt x="314996" y="213370"/>
                  <a:pt x="304802" y="223562"/>
                  <a:pt x="304802" y="236232"/>
                </a:cubicBezTo>
                <a:lnTo>
                  <a:pt x="304802" y="236222"/>
                </a:lnTo>
              </a:path>
            </a:pathLst>
          </a:custGeom>
          <a:solidFill>
            <a:srgbClr val="FFFFFF"/>
          </a:solidFill>
          <a:ln>
            <a:prstDash val="solid"/>
          </a:ln>
        </p:spPr>
        <p:txBody>
          <a:bodyPr wrap="square" lIns="0" tIns="0" rIns="0" bIns="0" anchor="ctr"/>
          <a:lstStyle/>
          <a:p>
            <a:pPr marL="0" indent="0" algn="l"/>
            <a:endParaRPr sz="18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Group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Shape 57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420084"/>
          </a:solidFill>
          <a:ln>
            <a:prstDash val="solid"/>
          </a:ln>
        </p:spPr>
        <p:txBody>
          <a:bodyPr wrap="square" lIns="0" tIns="0" rIns="0" bIns="0" anchor="ctr"/>
          <a:lstStyle/>
          <a:p>
            <a:pPr marL="0" indent="0" algn="l"/>
            <a:endParaRPr sz="18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58" name="Shape 58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>
            <a:prstDash val="solid"/>
          </a:ln>
        </p:spPr>
        <p:txBody>
          <a:bodyPr wrap="square" lIns="0" tIns="0" rIns="0" bIns="0" anchor="ctr"/>
          <a:lstStyle/>
          <a:p>
            <a:pPr marL="0" indent="0" algn="l"/>
            <a:endParaRPr sz="18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59" name="Shape 59"/>
          <p:cNvSpPr/>
          <p:nvPr/>
        </p:nvSpPr>
        <p:spPr>
          <a:xfrm>
            <a:off x="2801" y="-37819"/>
            <a:ext cx="12192000" cy="6858000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prstDash val="solid"/>
          </a:ln>
        </p:spPr>
        <p:txBody>
          <a:bodyPr wrap="square" lIns="0" tIns="0" rIns="0" bIns="0" anchor="ctr"/>
          <a:lstStyle/>
          <a:p>
            <a:pPr marL="0" indent="0" algn="l"/>
            <a:endParaRPr sz="18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60" name="Shape 60"/>
          <p:cNvSpPr/>
          <p:nvPr/>
        </p:nvSpPr>
        <p:spPr>
          <a:xfrm>
            <a:off x="3428557" y="1955244"/>
            <a:ext cx="2743200" cy="2011679"/>
          </a:xfrm>
          <a:custGeom>
            <a:avLst/>
            <a:gdLst>
              <a:gd name="OXMLTextRectL" fmla="val 0"/>
              <a:gd name="OXMLTextRectT" fmla="val 0"/>
              <a:gd name="OXMLTextRectR" fmla="val w"/>
              <a:gd name="OXMLTextRectB" fmla="val h"/>
              <a:gd name="COTextRectL" fmla="*/ OXMLTextRectL 1 w"/>
              <a:gd name="COTextRectT" fmla="*/ OXMLTextRectT 1 h"/>
              <a:gd name="COTextRectR" fmla="*/ OXMLTextRectR 1 w"/>
              <a:gd name="COTextRectB" fmla="*/ OXMLTextRectB 1 h"/>
              <a:gd name="ODFLeft" fmla="val 0"/>
              <a:gd name="ODFTop" fmla="val 0"/>
              <a:gd name="ODFRight" fmla="val 2743200"/>
              <a:gd name="ODFBottom" fmla="val 2011680"/>
              <a:gd name="ODFWidth" fmla="val 2743200"/>
              <a:gd name="ODFHeight" fmla="val 2011680"/>
            </a:gdLst>
            <a:ahLst/>
            <a:cxnLst/>
            <a:rect l="OXMLTextRectL" t="OXMLTextRectT" r="OXMLTextRectR" b="OXMLTextRectB"/>
            <a:pathLst>
              <a:path w="2743200" h="2011680">
                <a:moveTo>
                  <a:pt x="106107" y="2011680"/>
                </a:moveTo>
                <a:cubicBezTo>
                  <a:pt x="47512" y="2011680"/>
                  <a:pt x="0" y="1964164"/>
                  <a:pt x="0" y="1905564"/>
                </a:cubicBezTo>
                <a:lnTo>
                  <a:pt x="0" y="106116"/>
                </a:lnTo>
                <a:cubicBezTo>
                  <a:pt x="0" y="47516"/>
                  <a:pt x="47512" y="0"/>
                  <a:pt x="106107" y="0"/>
                </a:cubicBezTo>
                <a:lnTo>
                  <a:pt x="2637066" y="0"/>
                </a:lnTo>
                <a:cubicBezTo>
                  <a:pt x="2695660" y="0"/>
                  <a:pt x="2743173" y="47516"/>
                  <a:pt x="2743173" y="106116"/>
                </a:cubicBezTo>
                <a:lnTo>
                  <a:pt x="2743173" y="1905564"/>
                </a:lnTo>
                <a:cubicBezTo>
                  <a:pt x="2743173" y="1964164"/>
                  <a:pt x="2695660" y="2011680"/>
                  <a:pt x="2637066" y="2011680"/>
                </a:cubicBezTo>
                <a:lnTo>
                  <a:pt x="106107" y="2011680"/>
                </a:lnTo>
              </a:path>
            </a:pathLst>
          </a:custGeom>
          <a:solidFill>
            <a:srgbClr val="FFFFFF">
              <a:alpha val="10000"/>
            </a:srgbClr>
          </a:solidFill>
          <a:ln>
            <a:prstDash val="solid"/>
          </a:ln>
        </p:spPr>
        <p:txBody>
          <a:bodyPr wrap="square" lIns="0" tIns="0" rIns="0" bIns="0" anchor="ctr"/>
          <a:lstStyle/>
          <a:p>
            <a:pPr marL="0" indent="0" algn="l"/>
            <a:endParaRPr sz="18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61" name="Shape 61"/>
          <p:cNvSpPr/>
          <p:nvPr/>
        </p:nvSpPr>
        <p:spPr>
          <a:xfrm>
            <a:off x="6355079" y="1955244"/>
            <a:ext cx="2743198" cy="2011679"/>
          </a:xfrm>
          <a:custGeom>
            <a:avLst/>
            <a:gdLst>
              <a:gd name="OXMLTextRectL" fmla="val 0"/>
              <a:gd name="OXMLTextRectT" fmla="val 0"/>
              <a:gd name="OXMLTextRectR" fmla="val w"/>
              <a:gd name="OXMLTextRectB" fmla="val h"/>
              <a:gd name="COTextRectL" fmla="*/ OXMLTextRectL 1 w"/>
              <a:gd name="COTextRectT" fmla="*/ OXMLTextRectT 1 h"/>
              <a:gd name="COTextRectR" fmla="*/ OXMLTextRectR 1 w"/>
              <a:gd name="COTextRectB" fmla="*/ OXMLTextRectB 1 h"/>
              <a:gd name="ODFLeft" fmla="val 0"/>
              <a:gd name="ODFTop" fmla="val 0"/>
              <a:gd name="ODFRight" fmla="val 2743200"/>
              <a:gd name="ODFBottom" fmla="val 2011680"/>
              <a:gd name="ODFWidth" fmla="val 2743200"/>
              <a:gd name="ODFHeight" fmla="val 2011680"/>
            </a:gdLst>
            <a:ahLst/>
            <a:cxnLst/>
            <a:rect l="OXMLTextRectL" t="OXMLTextRectT" r="OXMLTextRectR" b="OXMLTextRectB"/>
            <a:pathLst>
              <a:path w="2743200" h="2011680">
                <a:moveTo>
                  <a:pt x="106107" y="2011680"/>
                </a:moveTo>
                <a:cubicBezTo>
                  <a:pt x="47512" y="2011680"/>
                  <a:pt x="0" y="1964164"/>
                  <a:pt x="0" y="1905564"/>
                </a:cubicBezTo>
                <a:lnTo>
                  <a:pt x="0" y="106116"/>
                </a:lnTo>
                <a:cubicBezTo>
                  <a:pt x="0" y="47516"/>
                  <a:pt x="47512" y="0"/>
                  <a:pt x="106107" y="0"/>
                </a:cubicBezTo>
                <a:lnTo>
                  <a:pt x="2637066" y="0"/>
                </a:lnTo>
                <a:cubicBezTo>
                  <a:pt x="2695660" y="0"/>
                  <a:pt x="2743173" y="47516"/>
                  <a:pt x="2743173" y="106116"/>
                </a:cubicBezTo>
                <a:lnTo>
                  <a:pt x="2743173" y="1905564"/>
                </a:lnTo>
                <a:cubicBezTo>
                  <a:pt x="2743173" y="1964164"/>
                  <a:pt x="2695660" y="2011680"/>
                  <a:pt x="2637066" y="2011680"/>
                </a:cubicBezTo>
                <a:lnTo>
                  <a:pt x="106107" y="2011680"/>
                </a:lnTo>
              </a:path>
            </a:pathLst>
          </a:custGeom>
          <a:solidFill>
            <a:srgbClr val="FFFFFF">
              <a:alpha val="10000"/>
            </a:srgbClr>
          </a:solidFill>
          <a:ln>
            <a:prstDash val="solid"/>
          </a:ln>
        </p:spPr>
        <p:txBody>
          <a:bodyPr wrap="square" lIns="0" tIns="0" rIns="0" bIns="0" anchor="ctr"/>
          <a:lstStyle/>
          <a:p>
            <a:pPr marL="0" indent="0" algn="l"/>
            <a:endParaRPr sz="18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62" name="Shape 62"/>
          <p:cNvSpPr/>
          <p:nvPr/>
        </p:nvSpPr>
        <p:spPr>
          <a:xfrm>
            <a:off x="502034" y="1955244"/>
            <a:ext cx="2743200" cy="2011679"/>
          </a:xfrm>
          <a:custGeom>
            <a:avLst/>
            <a:gdLst>
              <a:gd name="OXMLTextRectL" fmla="val 0"/>
              <a:gd name="OXMLTextRectT" fmla="val 0"/>
              <a:gd name="OXMLTextRectR" fmla="val w"/>
              <a:gd name="OXMLTextRectB" fmla="val h"/>
              <a:gd name="COTextRectL" fmla="*/ OXMLTextRectL 1 w"/>
              <a:gd name="COTextRectT" fmla="*/ OXMLTextRectT 1 h"/>
              <a:gd name="COTextRectR" fmla="*/ OXMLTextRectR 1 w"/>
              <a:gd name="COTextRectB" fmla="*/ OXMLTextRectB 1 h"/>
              <a:gd name="ODFLeft" fmla="val 0"/>
              <a:gd name="ODFTop" fmla="val 0"/>
              <a:gd name="ODFRight" fmla="val 2743200"/>
              <a:gd name="ODFBottom" fmla="val 2011680"/>
              <a:gd name="ODFWidth" fmla="val 2743200"/>
              <a:gd name="ODFHeight" fmla="val 2011680"/>
            </a:gdLst>
            <a:ahLst/>
            <a:cxnLst/>
            <a:rect l="OXMLTextRectL" t="OXMLTextRectT" r="OXMLTextRectR" b="OXMLTextRectB"/>
            <a:pathLst>
              <a:path w="2743200" h="2011680">
                <a:moveTo>
                  <a:pt x="106107" y="2011680"/>
                </a:moveTo>
                <a:cubicBezTo>
                  <a:pt x="47512" y="2011680"/>
                  <a:pt x="0" y="1964164"/>
                  <a:pt x="0" y="1905564"/>
                </a:cubicBezTo>
                <a:lnTo>
                  <a:pt x="0" y="106116"/>
                </a:lnTo>
                <a:cubicBezTo>
                  <a:pt x="0" y="47516"/>
                  <a:pt x="47512" y="0"/>
                  <a:pt x="106107" y="0"/>
                </a:cubicBezTo>
                <a:lnTo>
                  <a:pt x="2637066" y="0"/>
                </a:lnTo>
                <a:cubicBezTo>
                  <a:pt x="2695660" y="0"/>
                  <a:pt x="2743173" y="47516"/>
                  <a:pt x="2743173" y="106116"/>
                </a:cubicBezTo>
                <a:lnTo>
                  <a:pt x="2743173" y="1905564"/>
                </a:lnTo>
                <a:cubicBezTo>
                  <a:pt x="2743173" y="1964164"/>
                  <a:pt x="2695660" y="2011680"/>
                  <a:pt x="2637066" y="2011680"/>
                </a:cubicBezTo>
                <a:lnTo>
                  <a:pt x="106107" y="2011680"/>
                </a:lnTo>
              </a:path>
            </a:pathLst>
          </a:custGeom>
          <a:solidFill>
            <a:srgbClr val="FFFFFF">
              <a:alpha val="10000"/>
            </a:srgbClr>
          </a:solidFill>
          <a:ln>
            <a:prstDash val="solid"/>
          </a:ln>
        </p:spPr>
        <p:txBody>
          <a:bodyPr wrap="square" lIns="0" tIns="0" rIns="0" bIns="0" anchor="ctr"/>
          <a:lstStyle/>
          <a:p>
            <a:pPr marL="0" indent="0" algn="l"/>
            <a:endParaRPr sz="18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63" name="Shape 63"/>
          <p:cNvSpPr/>
          <p:nvPr/>
        </p:nvSpPr>
        <p:spPr>
          <a:xfrm>
            <a:off x="3428557" y="4282373"/>
            <a:ext cx="2743200" cy="2011679"/>
          </a:xfrm>
          <a:custGeom>
            <a:avLst/>
            <a:gdLst>
              <a:gd name="OXMLTextRectL" fmla="val 0"/>
              <a:gd name="OXMLTextRectT" fmla="val 0"/>
              <a:gd name="OXMLTextRectR" fmla="val w"/>
              <a:gd name="OXMLTextRectB" fmla="val h"/>
              <a:gd name="COTextRectL" fmla="*/ OXMLTextRectL 1 w"/>
              <a:gd name="COTextRectT" fmla="*/ OXMLTextRectT 1 h"/>
              <a:gd name="COTextRectR" fmla="*/ OXMLTextRectR 1 w"/>
              <a:gd name="COTextRectB" fmla="*/ OXMLTextRectB 1 h"/>
              <a:gd name="ODFLeft" fmla="val 0"/>
              <a:gd name="ODFTop" fmla="val 0"/>
              <a:gd name="ODFRight" fmla="val 2743200"/>
              <a:gd name="ODFBottom" fmla="val 2011680"/>
              <a:gd name="ODFWidth" fmla="val 2743200"/>
              <a:gd name="ODFHeight" fmla="val 2011680"/>
            </a:gdLst>
            <a:ahLst/>
            <a:cxnLst/>
            <a:rect l="OXMLTextRectL" t="OXMLTextRectT" r="OXMLTextRectR" b="OXMLTextRectB"/>
            <a:pathLst>
              <a:path w="2743200" h="2011680">
                <a:moveTo>
                  <a:pt x="106107" y="2011680"/>
                </a:moveTo>
                <a:cubicBezTo>
                  <a:pt x="47512" y="2011680"/>
                  <a:pt x="0" y="1964164"/>
                  <a:pt x="0" y="1905564"/>
                </a:cubicBezTo>
                <a:lnTo>
                  <a:pt x="0" y="106116"/>
                </a:lnTo>
                <a:cubicBezTo>
                  <a:pt x="0" y="47516"/>
                  <a:pt x="47512" y="0"/>
                  <a:pt x="106107" y="0"/>
                </a:cubicBezTo>
                <a:lnTo>
                  <a:pt x="2637066" y="0"/>
                </a:lnTo>
                <a:cubicBezTo>
                  <a:pt x="2695660" y="0"/>
                  <a:pt x="2743173" y="47516"/>
                  <a:pt x="2743173" y="106116"/>
                </a:cubicBezTo>
                <a:lnTo>
                  <a:pt x="2743173" y="1905564"/>
                </a:lnTo>
                <a:cubicBezTo>
                  <a:pt x="2743173" y="1964164"/>
                  <a:pt x="2695660" y="2011680"/>
                  <a:pt x="2637066" y="2011680"/>
                </a:cubicBezTo>
                <a:lnTo>
                  <a:pt x="106107" y="2011680"/>
                </a:lnTo>
              </a:path>
            </a:pathLst>
          </a:custGeom>
          <a:solidFill>
            <a:srgbClr val="FFFFFF">
              <a:alpha val="10000"/>
            </a:srgbClr>
          </a:solidFill>
          <a:ln>
            <a:prstDash val="solid"/>
          </a:ln>
        </p:spPr>
        <p:txBody>
          <a:bodyPr wrap="square" lIns="0" tIns="0" rIns="0" bIns="0" anchor="ctr"/>
          <a:lstStyle/>
          <a:p>
            <a:pPr marL="0" indent="0" algn="l"/>
            <a:endParaRPr sz="18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64" name="Shape 64"/>
          <p:cNvSpPr/>
          <p:nvPr/>
        </p:nvSpPr>
        <p:spPr>
          <a:xfrm>
            <a:off x="502034" y="4282373"/>
            <a:ext cx="2743200" cy="2011679"/>
          </a:xfrm>
          <a:custGeom>
            <a:avLst/>
            <a:gdLst>
              <a:gd name="OXMLTextRectL" fmla="val 0"/>
              <a:gd name="OXMLTextRectT" fmla="val 0"/>
              <a:gd name="OXMLTextRectR" fmla="val w"/>
              <a:gd name="OXMLTextRectB" fmla="val h"/>
              <a:gd name="COTextRectL" fmla="*/ OXMLTextRectL 1 w"/>
              <a:gd name="COTextRectT" fmla="*/ OXMLTextRectT 1 h"/>
              <a:gd name="COTextRectR" fmla="*/ OXMLTextRectR 1 w"/>
              <a:gd name="COTextRectB" fmla="*/ OXMLTextRectB 1 h"/>
              <a:gd name="ODFLeft" fmla="val 0"/>
              <a:gd name="ODFTop" fmla="val 0"/>
              <a:gd name="ODFRight" fmla="val 2743200"/>
              <a:gd name="ODFBottom" fmla="val 2011680"/>
              <a:gd name="ODFWidth" fmla="val 2743200"/>
              <a:gd name="ODFHeight" fmla="val 2011680"/>
            </a:gdLst>
            <a:ahLst/>
            <a:cxnLst/>
            <a:rect l="OXMLTextRectL" t="OXMLTextRectT" r="OXMLTextRectR" b="OXMLTextRectB"/>
            <a:pathLst>
              <a:path w="2743200" h="2011680">
                <a:moveTo>
                  <a:pt x="106107" y="2011680"/>
                </a:moveTo>
                <a:cubicBezTo>
                  <a:pt x="47512" y="2011680"/>
                  <a:pt x="0" y="1964164"/>
                  <a:pt x="0" y="1905564"/>
                </a:cubicBezTo>
                <a:lnTo>
                  <a:pt x="0" y="106116"/>
                </a:lnTo>
                <a:cubicBezTo>
                  <a:pt x="0" y="47516"/>
                  <a:pt x="47512" y="0"/>
                  <a:pt x="106107" y="0"/>
                </a:cubicBezTo>
                <a:lnTo>
                  <a:pt x="2637066" y="0"/>
                </a:lnTo>
                <a:cubicBezTo>
                  <a:pt x="2695660" y="0"/>
                  <a:pt x="2743173" y="47516"/>
                  <a:pt x="2743173" y="106116"/>
                </a:cubicBezTo>
                <a:lnTo>
                  <a:pt x="2743173" y="1905564"/>
                </a:lnTo>
                <a:cubicBezTo>
                  <a:pt x="2743173" y="1964164"/>
                  <a:pt x="2695660" y="2011680"/>
                  <a:pt x="2637066" y="2011680"/>
                </a:cubicBezTo>
                <a:lnTo>
                  <a:pt x="106107" y="2011680"/>
                </a:lnTo>
              </a:path>
            </a:pathLst>
          </a:custGeom>
          <a:solidFill>
            <a:srgbClr val="FFFFFF">
              <a:alpha val="10000"/>
            </a:srgbClr>
          </a:solidFill>
          <a:ln>
            <a:prstDash val="solid"/>
          </a:ln>
        </p:spPr>
        <p:txBody>
          <a:bodyPr wrap="square" lIns="0" tIns="0" rIns="0" bIns="0" anchor="ctr"/>
          <a:lstStyle/>
          <a:p>
            <a:pPr marL="0" indent="0" algn="l"/>
            <a:endParaRPr sz="18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65" name="Shape 65"/>
          <p:cNvSpPr/>
          <p:nvPr/>
        </p:nvSpPr>
        <p:spPr>
          <a:xfrm>
            <a:off x="231115" y="4338253"/>
            <a:ext cx="947608" cy="1016370"/>
          </a:xfrm>
          <a:custGeom>
            <a:avLst/>
            <a:gdLst>
              <a:gd name="OXMLTextRectL" fmla="val 0"/>
              <a:gd name="OXMLTextRectT" fmla="val 0"/>
              <a:gd name="OXMLTextRectR" fmla="val w"/>
              <a:gd name="OXMLTextRectB" fmla="val h"/>
              <a:gd name="COTextRectL" fmla="*/ OXMLTextRectL 1 w"/>
              <a:gd name="COTextRectT" fmla="*/ OXMLTextRectT 1 h"/>
              <a:gd name="COTextRectR" fmla="*/ OXMLTextRectR 1 w"/>
              <a:gd name="COTextRectB" fmla="*/ OXMLTextRectB 1 h"/>
              <a:gd name="ODFLeft" fmla="val 0"/>
              <a:gd name="ODFTop" fmla="val 0"/>
              <a:gd name="ODFRight" fmla="val 947608"/>
              <a:gd name="ODFBottom" fmla="val 1016370"/>
              <a:gd name="ODFWidth" fmla="val 947608"/>
              <a:gd name="ODFHeight" fmla="val 1016370"/>
            </a:gdLst>
            <a:ahLst/>
            <a:cxnLst/>
            <a:rect l="OXMLTextRectL" t="OXMLTextRectT" r="OXMLTextRectR" b="OXMLTextRectB"/>
            <a:pathLst>
              <a:path w="947608" h="1016370">
                <a:moveTo>
                  <a:pt x="947608" y="421184"/>
                </a:moveTo>
                <a:cubicBezTo>
                  <a:pt x="947608" y="180477"/>
                  <a:pt x="947608" y="60118"/>
                  <a:pt x="868160" y="14991"/>
                </a:cubicBezTo>
                <a:cubicBezTo>
                  <a:pt x="788703" y="-30145"/>
                  <a:pt x="682789" y="30034"/>
                  <a:pt x="470933" y="150392"/>
                </a:cubicBezTo>
                <a:lnTo>
                  <a:pt x="317780" y="237394"/>
                </a:lnTo>
                <a:cubicBezTo>
                  <a:pt x="105924" y="357752"/>
                  <a:pt x="0" y="417921"/>
                  <a:pt x="0" y="508195"/>
                </a:cubicBezTo>
                <a:cubicBezTo>
                  <a:pt x="0" y="598459"/>
                  <a:pt x="105924" y="658639"/>
                  <a:pt x="317780" y="778997"/>
                </a:cubicBezTo>
                <a:lnTo>
                  <a:pt x="470933" y="865999"/>
                </a:lnTo>
                <a:cubicBezTo>
                  <a:pt x="682789" y="986357"/>
                  <a:pt x="788713" y="1046526"/>
                  <a:pt x="868160" y="1001399"/>
                </a:cubicBezTo>
                <a:cubicBezTo>
                  <a:pt x="947608" y="956262"/>
                  <a:pt x="947608" y="835914"/>
                  <a:pt x="947608" y="595207"/>
                </a:cubicBezTo>
                <a:lnTo>
                  <a:pt x="947608" y="421184"/>
                </a:lnTo>
              </a:path>
            </a:pathLst>
          </a:custGeom>
          <a:solidFill>
            <a:srgbClr val="000000">
              <a:alpha val="10000"/>
            </a:srgbClr>
          </a:solidFill>
          <a:ln>
            <a:prstDash val="solid"/>
          </a:ln>
        </p:spPr>
        <p:txBody>
          <a:bodyPr wrap="square" lIns="0" tIns="0" rIns="0" bIns="0" anchor="ctr"/>
          <a:lstStyle/>
          <a:p>
            <a:pPr marL="0" indent="0" algn="l"/>
            <a:endParaRPr sz="18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66" name="Shape 66"/>
          <p:cNvSpPr/>
          <p:nvPr/>
        </p:nvSpPr>
        <p:spPr>
          <a:xfrm>
            <a:off x="0" y="5089941"/>
            <a:ext cx="947609" cy="1016373"/>
          </a:xfrm>
          <a:custGeom>
            <a:avLst/>
            <a:gdLst>
              <a:gd name="OXMLTextRectL" fmla="val 0"/>
              <a:gd name="OXMLTextRectT" fmla="val 0"/>
              <a:gd name="OXMLTextRectR" fmla="val w"/>
              <a:gd name="OXMLTextRectB" fmla="val h"/>
              <a:gd name="COTextRectL" fmla="*/ OXMLTextRectL 1 w"/>
              <a:gd name="COTextRectT" fmla="*/ OXMLTextRectT 1 h"/>
              <a:gd name="COTextRectR" fmla="*/ OXMLTextRectR 1 w"/>
              <a:gd name="COTextRectB" fmla="*/ OXMLTextRectB 1 h"/>
              <a:gd name="ODFLeft" fmla="val 0"/>
              <a:gd name="ODFTop" fmla="val 0"/>
              <a:gd name="ODFRight" fmla="val 947609"/>
              <a:gd name="ODFBottom" fmla="val 1016373"/>
              <a:gd name="ODFWidth" fmla="val 947609"/>
              <a:gd name="ODFHeight" fmla="val 1016373"/>
            </a:gdLst>
            <a:ahLst/>
            <a:cxnLst/>
            <a:rect l="OXMLTextRectL" t="OXMLTextRectT" r="OXMLTextRectR" b="OXMLTextRectB"/>
            <a:pathLst>
              <a:path w="947609" h="1016373">
                <a:moveTo>
                  <a:pt x="476676" y="150383"/>
                </a:moveTo>
                <a:cubicBezTo>
                  <a:pt x="264819" y="30024"/>
                  <a:pt x="158895" y="-30146"/>
                  <a:pt x="79448" y="14981"/>
                </a:cubicBezTo>
                <a:cubicBezTo>
                  <a:pt x="0" y="60118"/>
                  <a:pt x="0" y="180467"/>
                  <a:pt x="0" y="421175"/>
                </a:cubicBezTo>
                <a:lnTo>
                  <a:pt x="0" y="595188"/>
                </a:lnTo>
                <a:cubicBezTo>
                  <a:pt x="0" y="835896"/>
                  <a:pt x="0" y="956255"/>
                  <a:pt x="79448" y="1001382"/>
                </a:cubicBezTo>
                <a:cubicBezTo>
                  <a:pt x="158895" y="1046519"/>
                  <a:pt x="264819" y="986329"/>
                  <a:pt x="476676" y="865981"/>
                </a:cubicBezTo>
                <a:lnTo>
                  <a:pt x="629829" y="778979"/>
                </a:lnTo>
                <a:cubicBezTo>
                  <a:pt x="841686" y="658620"/>
                  <a:pt x="947609" y="598441"/>
                  <a:pt x="947609" y="508176"/>
                </a:cubicBezTo>
                <a:cubicBezTo>
                  <a:pt x="947609" y="417912"/>
                  <a:pt x="841686" y="357733"/>
                  <a:pt x="629829" y="237384"/>
                </a:cubicBezTo>
                <a:lnTo>
                  <a:pt x="476676" y="150383"/>
                </a:lnTo>
              </a:path>
            </a:pathLst>
          </a:custGeom>
          <a:solidFill>
            <a:srgbClr val="000000">
              <a:alpha val="10000"/>
            </a:srgbClr>
          </a:solidFill>
          <a:ln>
            <a:prstDash val="solid"/>
          </a:ln>
        </p:spPr>
        <p:txBody>
          <a:bodyPr wrap="square" lIns="0" tIns="0" rIns="0" bIns="0" anchor="ctr"/>
          <a:lstStyle/>
          <a:p>
            <a:pPr marL="0" indent="0" algn="l"/>
            <a:endParaRPr sz="18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67" name="Shape 67"/>
          <p:cNvSpPr/>
          <p:nvPr/>
        </p:nvSpPr>
        <p:spPr>
          <a:xfrm>
            <a:off x="231115" y="5841631"/>
            <a:ext cx="947608" cy="1016369"/>
          </a:xfrm>
          <a:custGeom>
            <a:avLst/>
            <a:gdLst>
              <a:gd name="OXMLTextRectL" fmla="val 0"/>
              <a:gd name="OXMLTextRectT" fmla="val 0"/>
              <a:gd name="OXMLTextRectR" fmla="val w"/>
              <a:gd name="OXMLTextRectB" fmla="val h"/>
              <a:gd name="COTextRectL" fmla="*/ OXMLTextRectL 1 w"/>
              <a:gd name="COTextRectT" fmla="*/ OXMLTextRectT 1 h"/>
              <a:gd name="COTextRectR" fmla="*/ OXMLTextRectR 1 w"/>
              <a:gd name="COTextRectB" fmla="*/ OXMLTextRectB 1 h"/>
              <a:gd name="ODFLeft" fmla="val 0"/>
              <a:gd name="ODFTop" fmla="val 0"/>
              <a:gd name="ODFRight" fmla="val 947608"/>
              <a:gd name="ODFBottom" fmla="val 1016369"/>
              <a:gd name="ODFWidth" fmla="val 947608"/>
              <a:gd name="ODFHeight" fmla="val 1016369"/>
            </a:gdLst>
            <a:ahLst/>
            <a:cxnLst/>
            <a:rect l="OXMLTextRectL" t="OXMLTextRectT" r="OXMLTextRectR" b="OXMLTextRectB"/>
            <a:pathLst>
              <a:path w="947608" h="1016369">
                <a:moveTo>
                  <a:pt x="317780" y="237393"/>
                </a:moveTo>
                <a:cubicBezTo>
                  <a:pt x="105924" y="357742"/>
                  <a:pt x="0" y="417921"/>
                  <a:pt x="0" y="508184"/>
                </a:cubicBezTo>
                <a:cubicBezTo>
                  <a:pt x="0" y="598448"/>
                  <a:pt x="105924" y="658627"/>
                  <a:pt x="317780" y="778986"/>
                </a:cubicBezTo>
                <a:lnTo>
                  <a:pt x="470933" y="865987"/>
                </a:lnTo>
                <a:cubicBezTo>
                  <a:pt x="682789" y="986345"/>
                  <a:pt x="788713" y="1046525"/>
                  <a:pt x="868160" y="1001388"/>
                </a:cubicBezTo>
                <a:cubicBezTo>
                  <a:pt x="947608" y="956251"/>
                  <a:pt x="947608" y="835892"/>
                  <a:pt x="947608" y="595186"/>
                </a:cubicBezTo>
                <a:lnTo>
                  <a:pt x="947608" y="421173"/>
                </a:lnTo>
                <a:cubicBezTo>
                  <a:pt x="947608" y="180466"/>
                  <a:pt x="947608" y="60108"/>
                  <a:pt x="868160" y="14981"/>
                </a:cubicBezTo>
                <a:cubicBezTo>
                  <a:pt x="788704" y="-30156"/>
                  <a:pt x="682789" y="30023"/>
                  <a:pt x="470933" y="150372"/>
                </a:cubicBezTo>
                <a:lnTo>
                  <a:pt x="317780" y="237393"/>
                </a:lnTo>
              </a:path>
            </a:pathLst>
          </a:custGeom>
          <a:solidFill>
            <a:srgbClr val="000000">
              <a:alpha val="10000"/>
            </a:srgbClr>
          </a:solidFill>
          <a:ln>
            <a:prstDash val="solid"/>
          </a:ln>
        </p:spPr>
        <p:txBody>
          <a:bodyPr wrap="square" lIns="0" tIns="0" rIns="0" bIns="0" anchor="ctr"/>
          <a:lstStyle/>
          <a:p>
            <a:pPr marL="0" indent="0" algn="l"/>
            <a:endParaRPr sz="18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68" name="Shape 68"/>
          <p:cNvSpPr/>
          <p:nvPr/>
        </p:nvSpPr>
        <p:spPr>
          <a:xfrm>
            <a:off x="1323177" y="5841631"/>
            <a:ext cx="947599" cy="1016358"/>
          </a:xfrm>
          <a:custGeom>
            <a:avLst/>
            <a:gdLst>
              <a:gd name="OXMLTextRectL" fmla="val 0"/>
              <a:gd name="OXMLTextRectT" fmla="val 0"/>
              <a:gd name="OXMLTextRectR" fmla="val w"/>
              <a:gd name="OXMLTextRectB" fmla="val h"/>
              <a:gd name="COTextRectL" fmla="*/ OXMLTextRectL 1 w"/>
              <a:gd name="COTextRectT" fmla="*/ OXMLTextRectT 1 h"/>
              <a:gd name="COTextRectR" fmla="*/ OXMLTextRectR 1 w"/>
              <a:gd name="COTextRectB" fmla="*/ OXMLTextRectB 1 h"/>
              <a:gd name="ODFLeft" fmla="val 0"/>
              <a:gd name="ODFTop" fmla="val 0"/>
              <a:gd name="ODFRight" fmla="val 947599"/>
              <a:gd name="ODFBottom" fmla="val 1016360"/>
              <a:gd name="ODFWidth" fmla="val 947599"/>
              <a:gd name="ODFHeight" fmla="val 1016360"/>
            </a:gdLst>
            <a:ahLst/>
            <a:cxnLst/>
            <a:rect l="OXMLTextRectL" t="OXMLTextRectT" r="OXMLTextRectR" b="OXMLTextRectB"/>
            <a:pathLst>
              <a:path w="947599" h="1016360">
                <a:moveTo>
                  <a:pt x="0" y="595180"/>
                </a:moveTo>
                <a:cubicBezTo>
                  <a:pt x="0" y="835885"/>
                  <a:pt x="0" y="956232"/>
                  <a:pt x="79447" y="1001368"/>
                </a:cubicBezTo>
                <a:cubicBezTo>
                  <a:pt x="158884" y="1046505"/>
                  <a:pt x="264825" y="986326"/>
                  <a:pt x="476680" y="865979"/>
                </a:cubicBezTo>
                <a:lnTo>
                  <a:pt x="629821" y="778979"/>
                </a:lnTo>
                <a:cubicBezTo>
                  <a:pt x="841676" y="658621"/>
                  <a:pt x="947599" y="598443"/>
                  <a:pt x="947599" y="508180"/>
                </a:cubicBezTo>
                <a:cubicBezTo>
                  <a:pt x="947599" y="417917"/>
                  <a:pt x="841676" y="357738"/>
                  <a:pt x="629821" y="237381"/>
                </a:cubicBezTo>
                <a:lnTo>
                  <a:pt x="476680" y="150391"/>
                </a:lnTo>
                <a:cubicBezTo>
                  <a:pt x="264825" y="30033"/>
                  <a:pt x="158893" y="-30145"/>
                  <a:pt x="79447" y="14991"/>
                </a:cubicBezTo>
                <a:cubicBezTo>
                  <a:pt x="0" y="60128"/>
                  <a:pt x="0" y="180475"/>
                  <a:pt x="0" y="421180"/>
                </a:cubicBezTo>
                <a:lnTo>
                  <a:pt x="0" y="595180"/>
                </a:lnTo>
              </a:path>
            </a:pathLst>
          </a:custGeom>
          <a:solidFill>
            <a:srgbClr val="000000">
              <a:alpha val="10000"/>
            </a:srgbClr>
          </a:solidFill>
          <a:ln>
            <a:prstDash val="solid"/>
          </a:ln>
        </p:spPr>
        <p:txBody>
          <a:bodyPr wrap="square" lIns="0" tIns="0" rIns="0" bIns="0" anchor="ctr"/>
          <a:lstStyle/>
          <a:p>
            <a:pPr marL="0" indent="0" algn="l"/>
            <a:endParaRPr sz="18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69" name="Shape 69"/>
          <p:cNvSpPr/>
          <p:nvPr/>
        </p:nvSpPr>
        <p:spPr>
          <a:xfrm>
            <a:off x="1554283" y="5089944"/>
            <a:ext cx="947608" cy="1016363"/>
          </a:xfrm>
          <a:custGeom>
            <a:avLst/>
            <a:gdLst>
              <a:gd name="OXMLTextRectL" fmla="val 0"/>
              <a:gd name="OXMLTextRectT" fmla="val 0"/>
              <a:gd name="OXMLTextRectR" fmla="val w"/>
              <a:gd name="OXMLTextRectB" fmla="val h"/>
              <a:gd name="COTextRectL" fmla="*/ OXMLTextRectL 1 w"/>
              <a:gd name="COTextRectT" fmla="*/ OXMLTextRectT 1 h"/>
              <a:gd name="COTextRectR" fmla="*/ OXMLTextRectR 1 w"/>
              <a:gd name="COTextRectB" fmla="*/ OXMLTextRectB 1 h"/>
              <a:gd name="ODFLeft" fmla="val 0"/>
              <a:gd name="ODFTop" fmla="val 0"/>
              <a:gd name="ODFRight" fmla="val 947608"/>
              <a:gd name="ODFBottom" fmla="val 1016363"/>
              <a:gd name="ODFWidth" fmla="val 947608"/>
              <a:gd name="ODFHeight" fmla="val 1016363"/>
            </a:gdLst>
            <a:ahLst/>
            <a:cxnLst/>
            <a:rect l="OXMLTextRectL" t="OXMLTextRectT" r="OXMLTextRectR" b="OXMLTextRectB"/>
            <a:pathLst>
              <a:path w="947608" h="1016363">
                <a:moveTo>
                  <a:pt x="470933" y="865992"/>
                </a:moveTo>
                <a:cubicBezTo>
                  <a:pt x="682789" y="986339"/>
                  <a:pt x="788713" y="1046518"/>
                  <a:pt x="868160" y="1001382"/>
                </a:cubicBezTo>
                <a:cubicBezTo>
                  <a:pt x="947608" y="956245"/>
                  <a:pt x="947608" y="835897"/>
                  <a:pt x="947608" y="595192"/>
                </a:cubicBezTo>
                <a:lnTo>
                  <a:pt x="947608" y="421191"/>
                </a:lnTo>
                <a:cubicBezTo>
                  <a:pt x="947608" y="180486"/>
                  <a:pt x="947608" y="60128"/>
                  <a:pt x="868160" y="14991"/>
                </a:cubicBezTo>
                <a:cubicBezTo>
                  <a:pt x="788704" y="-30145"/>
                  <a:pt x="682789" y="30034"/>
                  <a:pt x="470933" y="150391"/>
                </a:cubicBezTo>
                <a:lnTo>
                  <a:pt x="317790" y="237392"/>
                </a:lnTo>
                <a:cubicBezTo>
                  <a:pt x="105933" y="357750"/>
                  <a:pt x="0" y="417918"/>
                  <a:pt x="0" y="508192"/>
                </a:cubicBezTo>
                <a:cubicBezTo>
                  <a:pt x="0" y="598455"/>
                  <a:pt x="105933" y="658634"/>
                  <a:pt x="317790" y="778991"/>
                </a:cubicBezTo>
                <a:lnTo>
                  <a:pt x="470933" y="865992"/>
                </a:lnTo>
              </a:path>
            </a:pathLst>
          </a:custGeom>
          <a:solidFill>
            <a:srgbClr val="000000">
              <a:alpha val="10000"/>
            </a:srgbClr>
          </a:solidFill>
          <a:ln>
            <a:prstDash val="solid"/>
          </a:ln>
        </p:spPr>
        <p:txBody>
          <a:bodyPr wrap="square" lIns="0" tIns="0" rIns="0" bIns="0" anchor="ctr"/>
          <a:lstStyle/>
          <a:p>
            <a:pPr marL="0" indent="0" algn="l"/>
            <a:endParaRPr sz="18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70" name="Shape 70"/>
          <p:cNvSpPr/>
          <p:nvPr/>
        </p:nvSpPr>
        <p:spPr>
          <a:xfrm>
            <a:off x="1323177" y="4338258"/>
            <a:ext cx="947599" cy="1016363"/>
          </a:xfrm>
          <a:custGeom>
            <a:avLst/>
            <a:gdLst>
              <a:gd name="OXMLTextRectL" fmla="val 0"/>
              <a:gd name="OXMLTextRectT" fmla="val 0"/>
              <a:gd name="OXMLTextRectR" fmla="val w"/>
              <a:gd name="OXMLTextRectB" fmla="val h"/>
              <a:gd name="COTextRectL" fmla="*/ OXMLTextRectL 1 w"/>
              <a:gd name="COTextRectT" fmla="*/ OXMLTextRectT 1 h"/>
              <a:gd name="COTextRectR" fmla="*/ OXMLTextRectR 1 w"/>
              <a:gd name="COTextRectB" fmla="*/ OXMLTextRectB 1 h"/>
              <a:gd name="ODFLeft" fmla="val 0"/>
              <a:gd name="ODFTop" fmla="val 0"/>
              <a:gd name="ODFRight" fmla="val 947599"/>
              <a:gd name="ODFBottom" fmla="val 1016364"/>
              <a:gd name="ODFWidth" fmla="val 947599"/>
              <a:gd name="ODFHeight" fmla="val 1016364"/>
            </a:gdLst>
            <a:ahLst/>
            <a:cxnLst/>
            <a:rect l="OXMLTextRectL" t="OXMLTextRectT" r="OXMLTextRectR" b="OXMLTextRectB"/>
            <a:pathLst>
              <a:path w="947599" h="1016364">
                <a:moveTo>
                  <a:pt x="629821" y="778982"/>
                </a:moveTo>
                <a:cubicBezTo>
                  <a:pt x="841676" y="658635"/>
                  <a:pt x="947599" y="598456"/>
                  <a:pt x="947599" y="508182"/>
                </a:cubicBezTo>
                <a:cubicBezTo>
                  <a:pt x="947599" y="417919"/>
                  <a:pt x="841676" y="357740"/>
                  <a:pt x="629821" y="237382"/>
                </a:cubicBezTo>
                <a:lnTo>
                  <a:pt x="476680" y="150381"/>
                </a:lnTo>
                <a:cubicBezTo>
                  <a:pt x="264825" y="30023"/>
                  <a:pt x="158893" y="-30145"/>
                  <a:pt x="79447" y="14981"/>
                </a:cubicBezTo>
                <a:cubicBezTo>
                  <a:pt x="0" y="60118"/>
                  <a:pt x="0" y="180466"/>
                  <a:pt x="0" y="421181"/>
                </a:cubicBezTo>
                <a:lnTo>
                  <a:pt x="0" y="595183"/>
                </a:lnTo>
                <a:cubicBezTo>
                  <a:pt x="0" y="835888"/>
                  <a:pt x="0" y="956246"/>
                  <a:pt x="79447" y="1001383"/>
                </a:cubicBezTo>
                <a:cubicBezTo>
                  <a:pt x="158884" y="1046520"/>
                  <a:pt x="264825" y="986341"/>
                  <a:pt x="476680" y="865983"/>
                </a:cubicBezTo>
                <a:lnTo>
                  <a:pt x="629821" y="778982"/>
                </a:lnTo>
              </a:path>
            </a:pathLst>
          </a:custGeom>
          <a:solidFill>
            <a:srgbClr val="000000">
              <a:alpha val="10000"/>
            </a:srgbClr>
          </a:solidFill>
          <a:ln>
            <a:prstDash val="solid"/>
          </a:ln>
        </p:spPr>
        <p:txBody>
          <a:bodyPr wrap="square" lIns="0" tIns="0" rIns="0" bIns="0" anchor="ctr"/>
          <a:lstStyle/>
          <a:p>
            <a:pPr marL="0" indent="0" algn="l"/>
            <a:endParaRPr sz="18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71" name="Shape 71"/>
          <p:cNvSpPr/>
          <p:nvPr/>
        </p:nvSpPr>
        <p:spPr>
          <a:xfrm>
            <a:off x="9448800" y="0"/>
            <a:ext cx="2743200" cy="6858000"/>
          </a:xfrm>
          <a:prstGeom prst="rect">
            <a:avLst/>
          </a:prstGeom>
          <a:blipFill>
            <a:blip r:embed="rId4"/>
            <a:stretch>
              <a:fillRect l="-187037" r="-187037"/>
            </a:stretch>
          </a:blipFill>
          <a:ln>
            <a:prstDash val="solid"/>
          </a:ln>
        </p:spPr>
        <p:txBody>
          <a:bodyPr wrap="square" lIns="0" tIns="0" rIns="0" bIns="0" anchor="ctr"/>
          <a:lstStyle/>
          <a:p>
            <a:pPr marL="0" indent="0" algn="l"/>
            <a:endParaRPr sz="18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72" name="Shape 72"/>
          <p:cNvSpPr/>
          <p:nvPr/>
        </p:nvSpPr>
        <p:spPr>
          <a:xfrm>
            <a:off x="507066" y="354386"/>
            <a:ext cx="8595359" cy="322952"/>
          </a:xfrm>
          <a:prstGeom prst="rect">
            <a:avLst/>
          </a:prstGeom>
          <a:noFill/>
          <a:ln>
            <a:prstDash val="solid"/>
          </a:ln>
        </p:spPr>
        <p:txBody>
          <a:bodyPr wrap="square" lIns="0" tIns="0" rIns="0" bIns="0" anchor="ctr">
            <a:noAutofit/>
          </a:bodyPr>
          <a:lstStyle/>
          <a:p>
            <a:pPr marL="0" indent="0" algn="ctr">
              <a:lnSpc>
                <a:spcPct val="90000"/>
              </a:lnSpc>
              <a:spcBef>
                <a:spcPts val="1000"/>
              </a:spcBef>
            </a:pPr>
            <a:r>
              <a:rPr sz="1400">
                <a:solidFill>
                  <a:srgbClr val="FFFFFF"/>
                </a:solidFill>
                <a:latin typeface="outfit"/>
                <a:ea typeface="outfit"/>
                <a:cs typeface="outfit"/>
              </a:rPr>
              <a:t>Обзор изменений земельного законодательства в Республике Башкортостан</a:t>
            </a:r>
            <a:endParaRPr sz="14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73" name="Shape 73"/>
          <p:cNvSpPr/>
          <p:nvPr/>
        </p:nvSpPr>
        <p:spPr>
          <a:xfrm>
            <a:off x="502919" y="890092"/>
            <a:ext cx="8595360" cy="889012"/>
          </a:xfrm>
          <a:prstGeom prst="rect">
            <a:avLst/>
          </a:prstGeom>
          <a:noFill/>
          <a:ln>
            <a:prstDash val="solid"/>
          </a:ln>
        </p:spPr>
        <p:txBody>
          <a:bodyPr wrap="square" lIns="0" tIns="0" rIns="0" bIns="0" anchor="t"/>
          <a:lstStyle/>
          <a:p>
            <a:pPr marL="0" indent="0" algn="l">
              <a:lnSpc>
                <a:spcPct val="100000"/>
              </a:lnSpc>
            </a:pPr>
            <a:r>
              <a:rPr sz="2800">
                <a:solidFill>
                  <a:srgbClr val="FFFFFF"/>
                </a:solidFill>
                <a:latin typeface="outfit semibold"/>
                <a:ea typeface="outfit semibold"/>
                <a:cs typeface="outfit semibold"/>
              </a:rPr>
              <a:t>Особенности аренды земельных участков КФХ</a:t>
            </a:r>
            <a:endParaRPr sz="28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74" name="Shape 74"/>
          <p:cNvSpPr/>
          <p:nvPr/>
        </p:nvSpPr>
        <p:spPr>
          <a:xfrm>
            <a:off x="6355079" y="4282373"/>
            <a:ext cx="2743198" cy="2011679"/>
          </a:xfrm>
          <a:custGeom>
            <a:avLst/>
            <a:gdLst>
              <a:gd name="OXMLTextRectL" fmla="val 0"/>
              <a:gd name="OXMLTextRectT" fmla="val 0"/>
              <a:gd name="OXMLTextRectR" fmla="val w"/>
              <a:gd name="OXMLTextRectB" fmla="val h"/>
              <a:gd name="COTextRectL" fmla="*/ OXMLTextRectL 1 w"/>
              <a:gd name="COTextRectT" fmla="*/ OXMLTextRectT 1 h"/>
              <a:gd name="COTextRectR" fmla="*/ OXMLTextRectR 1 w"/>
              <a:gd name="COTextRectB" fmla="*/ OXMLTextRectB 1 h"/>
              <a:gd name="ODFLeft" fmla="val 0"/>
              <a:gd name="ODFTop" fmla="val 0"/>
              <a:gd name="ODFRight" fmla="val 2743200"/>
              <a:gd name="ODFBottom" fmla="val 2011680"/>
              <a:gd name="ODFWidth" fmla="val 2743200"/>
              <a:gd name="ODFHeight" fmla="val 2011680"/>
            </a:gdLst>
            <a:ahLst/>
            <a:cxnLst/>
            <a:rect l="OXMLTextRectL" t="OXMLTextRectT" r="OXMLTextRectR" b="OXMLTextRectB"/>
            <a:pathLst>
              <a:path w="2743200" h="2011680">
                <a:moveTo>
                  <a:pt x="106107" y="2011680"/>
                </a:moveTo>
                <a:cubicBezTo>
                  <a:pt x="47512" y="2011680"/>
                  <a:pt x="0" y="1964164"/>
                  <a:pt x="0" y="1905564"/>
                </a:cubicBezTo>
                <a:lnTo>
                  <a:pt x="0" y="106116"/>
                </a:lnTo>
                <a:cubicBezTo>
                  <a:pt x="0" y="47516"/>
                  <a:pt x="47512" y="0"/>
                  <a:pt x="106107" y="0"/>
                </a:cubicBezTo>
                <a:lnTo>
                  <a:pt x="2637066" y="0"/>
                </a:lnTo>
                <a:cubicBezTo>
                  <a:pt x="2695660" y="0"/>
                  <a:pt x="2743173" y="47516"/>
                  <a:pt x="2743173" y="106116"/>
                </a:cubicBezTo>
                <a:lnTo>
                  <a:pt x="2743173" y="1905564"/>
                </a:lnTo>
                <a:cubicBezTo>
                  <a:pt x="2743173" y="1964164"/>
                  <a:pt x="2695660" y="2011680"/>
                  <a:pt x="2637066" y="2011680"/>
                </a:cubicBezTo>
                <a:lnTo>
                  <a:pt x="106107" y="2011680"/>
                </a:lnTo>
              </a:path>
            </a:pathLst>
          </a:custGeom>
          <a:solidFill>
            <a:srgbClr val="FFFFFF">
              <a:alpha val="10000"/>
            </a:srgbClr>
          </a:solidFill>
          <a:ln>
            <a:prstDash val="solid"/>
          </a:ln>
        </p:spPr>
        <p:txBody>
          <a:bodyPr wrap="square" lIns="0" tIns="0" rIns="0" bIns="0" anchor="ctr"/>
          <a:lstStyle/>
          <a:p>
            <a:pPr marL="0" indent="0" algn="l"/>
            <a:endParaRPr sz="18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75" name="Shape 75"/>
          <p:cNvSpPr/>
          <p:nvPr/>
        </p:nvSpPr>
        <p:spPr>
          <a:xfrm>
            <a:off x="6583679" y="5350271"/>
            <a:ext cx="2286000" cy="731520"/>
          </a:xfrm>
          <a:prstGeom prst="rect">
            <a:avLst/>
          </a:prstGeom>
          <a:noFill/>
          <a:ln>
            <a:prstDash val="solid"/>
          </a:ln>
        </p:spPr>
        <p:txBody>
          <a:bodyPr wrap="square" lIns="0" tIns="0" rIns="0" bIns="0" anchor="t"/>
          <a:lstStyle/>
          <a:p>
            <a:pPr marL="0" indent="0" algn="l">
              <a:lnSpc>
                <a:spcPct val="100000"/>
              </a:lnSpc>
              <a:spcBef>
                <a:spcPts val="1000"/>
              </a:spcBef>
            </a:pPr>
            <a:r>
              <a:rPr sz="900">
                <a:solidFill>
                  <a:srgbClr val="FFFFFF"/>
                </a:solidFill>
                <a:latin typeface="outfit"/>
                <a:ea typeface="outfit"/>
                <a:cs typeface="outfit"/>
              </a:rPr>
              <a:t>Договора, заключённые до 1 января 2023 года, допускают передачу прав аренды третьим лицам.</a:t>
            </a:r>
            <a:endParaRPr sz="9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76" name="Shape 76"/>
          <p:cNvSpPr/>
          <p:nvPr/>
        </p:nvSpPr>
        <p:spPr>
          <a:xfrm>
            <a:off x="6583679" y="4879568"/>
            <a:ext cx="2286000" cy="365759"/>
          </a:xfrm>
          <a:prstGeom prst="rect">
            <a:avLst/>
          </a:prstGeom>
          <a:noFill/>
          <a:ln>
            <a:prstDash val="solid"/>
          </a:ln>
        </p:spPr>
        <p:txBody>
          <a:bodyPr wrap="square" lIns="0" tIns="0" rIns="0" bIns="0" anchor="t"/>
          <a:lstStyle/>
          <a:p>
            <a:pPr marL="0" indent="0" algn="l">
              <a:lnSpc>
                <a:spcPct val="90000"/>
              </a:lnSpc>
            </a:pPr>
            <a:r>
              <a:rPr sz="1100">
                <a:solidFill>
                  <a:srgbClr val="FFFFFF"/>
                </a:solidFill>
                <a:latin typeface="outfit semibold"/>
                <a:ea typeface="outfit semibold"/>
                <a:cs typeface="outfit semibold"/>
              </a:rPr>
              <a:t>Возможность передачи прав до 2023 года</a:t>
            </a:r>
            <a:endParaRPr sz="11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77" name="Shape 77"/>
          <p:cNvSpPr/>
          <p:nvPr/>
        </p:nvSpPr>
        <p:spPr>
          <a:xfrm>
            <a:off x="6583679" y="4463963"/>
            <a:ext cx="274318" cy="274266"/>
          </a:xfrm>
          <a:custGeom>
            <a:avLst/>
            <a:gdLst>
              <a:gd name="OXMLTextRectL" fmla="val 0"/>
              <a:gd name="OXMLTextRectT" fmla="val 0"/>
              <a:gd name="OXMLTextRectR" fmla="val w"/>
              <a:gd name="OXMLTextRectB" fmla="val h"/>
              <a:gd name="COTextRectL" fmla="*/ OXMLTextRectL 1 w"/>
              <a:gd name="COTextRectT" fmla="*/ OXMLTextRectT 1 h"/>
              <a:gd name="COTextRectR" fmla="*/ OXMLTextRectR 1 w"/>
              <a:gd name="COTextRectB" fmla="*/ OXMLTextRectB 1 h"/>
              <a:gd name="ODFLeft" fmla="val 0"/>
              <a:gd name="ODFTop" fmla="val 0"/>
              <a:gd name="ODFRight" fmla="val 274320"/>
              <a:gd name="ODFBottom" fmla="val 274266"/>
              <a:gd name="ODFWidth" fmla="val 274320"/>
              <a:gd name="ODFHeight" fmla="val 274266"/>
            </a:gdLst>
            <a:ahLst/>
            <a:cxnLst/>
            <a:rect l="OXMLTextRectL" t="OXMLTextRectT" r="OXMLTextRectR" b="OXMLTextRectB"/>
            <a:pathLst>
              <a:path w="274320" h="274266">
                <a:moveTo>
                  <a:pt x="111421" y="94279"/>
                </a:moveTo>
                <a:cubicBezTo>
                  <a:pt x="111421" y="56406"/>
                  <a:pt x="142114" y="25713"/>
                  <a:pt x="179987" y="25713"/>
                </a:cubicBezTo>
                <a:cubicBezTo>
                  <a:pt x="217860" y="25713"/>
                  <a:pt x="248553" y="56406"/>
                  <a:pt x="248553" y="94279"/>
                </a:cubicBezTo>
                <a:cubicBezTo>
                  <a:pt x="248553" y="132153"/>
                  <a:pt x="217860" y="162846"/>
                  <a:pt x="179987" y="162846"/>
                </a:cubicBezTo>
                <a:cubicBezTo>
                  <a:pt x="174415" y="162846"/>
                  <a:pt x="169006" y="162204"/>
                  <a:pt x="163862" y="160918"/>
                </a:cubicBezTo>
                <a:cubicBezTo>
                  <a:pt x="159523" y="159845"/>
                  <a:pt x="154917" y="161132"/>
                  <a:pt x="151757" y="164346"/>
                </a:cubicBezTo>
                <a:lnTo>
                  <a:pt x="136115" y="179987"/>
                </a:lnTo>
                <a:lnTo>
                  <a:pt x="107136" y="179987"/>
                </a:lnTo>
                <a:cubicBezTo>
                  <a:pt x="100012" y="179987"/>
                  <a:pt x="94278" y="185719"/>
                  <a:pt x="94278" y="192845"/>
                </a:cubicBezTo>
                <a:lnTo>
                  <a:pt x="94278" y="214273"/>
                </a:lnTo>
                <a:lnTo>
                  <a:pt x="72851" y="214273"/>
                </a:lnTo>
                <a:cubicBezTo>
                  <a:pt x="65727" y="214273"/>
                  <a:pt x="59994" y="220005"/>
                  <a:pt x="59994" y="227131"/>
                </a:cubicBezTo>
                <a:lnTo>
                  <a:pt x="59994" y="248559"/>
                </a:lnTo>
                <a:lnTo>
                  <a:pt x="25709" y="248559"/>
                </a:lnTo>
                <a:lnTo>
                  <a:pt x="25709" y="206723"/>
                </a:lnTo>
                <a:lnTo>
                  <a:pt x="109917" y="122515"/>
                </a:lnTo>
                <a:cubicBezTo>
                  <a:pt x="113078" y="119355"/>
                  <a:pt x="114364" y="114747"/>
                  <a:pt x="113346" y="110409"/>
                </a:cubicBezTo>
                <a:cubicBezTo>
                  <a:pt x="112115" y="105266"/>
                  <a:pt x="111418" y="99855"/>
                  <a:pt x="111418" y="94285"/>
                </a:cubicBezTo>
                <a:lnTo>
                  <a:pt x="111421" y="94279"/>
                </a:lnTo>
                <a:moveTo>
                  <a:pt x="179987" y="0"/>
                </a:moveTo>
                <a:cubicBezTo>
                  <a:pt x="127918" y="0"/>
                  <a:pt x="85709" y="42212"/>
                  <a:pt x="85709" y="94279"/>
                </a:cubicBezTo>
                <a:cubicBezTo>
                  <a:pt x="85709" y="99367"/>
                  <a:pt x="86084" y="104350"/>
                  <a:pt x="86888" y="109224"/>
                </a:cubicBezTo>
                <a:lnTo>
                  <a:pt x="3750" y="192307"/>
                </a:lnTo>
                <a:cubicBezTo>
                  <a:pt x="1339" y="194718"/>
                  <a:pt x="0" y="197985"/>
                  <a:pt x="0" y="201413"/>
                </a:cubicBezTo>
                <a:lnTo>
                  <a:pt x="0" y="261409"/>
                </a:lnTo>
                <a:cubicBezTo>
                  <a:pt x="0" y="268534"/>
                  <a:pt x="5731" y="274266"/>
                  <a:pt x="12857" y="274266"/>
                </a:cubicBezTo>
                <a:lnTo>
                  <a:pt x="72854" y="274266"/>
                </a:lnTo>
                <a:cubicBezTo>
                  <a:pt x="79978" y="274266"/>
                  <a:pt x="85711" y="268534"/>
                  <a:pt x="85711" y="261412"/>
                </a:cubicBezTo>
                <a:lnTo>
                  <a:pt x="85711" y="239986"/>
                </a:lnTo>
                <a:lnTo>
                  <a:pt x="107139" y="239986"/>
                </a:lnTo>
                <a:cubicBezTo>
                  <a:pt x="114263" y="239986"/>
                  <a:pt x="119996" y="234254"/>
                  <a:pt x="119996" y="227131"/>
                </a:cubicBezTo>
                <a:lnTo>
                  <a:pt x="119996" y="205705"/>
                </a:lnTo>
                <a:lnTo>
                  <a:pt x="141423" y="205705"/>
                </a:lnTo>
                <a:cubicBezTo>
                  <a:pt x="144852" y="205705"/>
                  <a:pt x="148119" y="204367"/>
                  <a:pt x="150531" y="201956"/>
                </a:cubicBezTo>
                <a:lnTo>
                  <a:pt x="165100" y="187387"/>
                </a:lnTo>
                <a:cubicBezTo>
                  <a:pt x="169974" y="188136"/>
                  <a:pt x="174956" y="188566"/>
                  <a:pt x="180045" y="188566"/>
                </a:cubicBezTo>
                <a:cubicBezTo>
                  <a:pt x="232113" y="188566"/>
                  <a:pt x="274323" y="146354"/>
                  <a:pt x="274323" y="94287"/>
                </a:cubicBezTo>
                <a:cubicBezTo>
                  <a:pt x="274323" y="42221"/>
                  <a:pt x="232058" y="8"/>
                  <a:pt x="179990" y="8"/>
                </a:cubicBezTo>
                <a:lnTo>
                  <a:pt x="179987" y="0"/>
                </a:lnTo>
                <a:moveTo>
                  <a:pt x="197129" y="94279"/>
                </a:moveTo>
                <a:cubicBezTo>
                  <a:pt x="206596" y="94279"/>
                  <a:pt x="214271" y="86605"/>
                  <a:pt x="214271" y="77137"/>
                </a:cubicBezTo>
                <a:cubicBezTo>
                  <a:pt x="214271" y="67670"/>
                  <a:pt x="206596" y="59996"/>
                  <a:pt x="197129" y="59996"/>
                </a:cubicBezTo>
                <a:cubicBezTo>
                  <a:pt x="187662" y="59996"/>
                  <a:pt x="179987" y="67670"/>
                  <a:pt x="179987" y="77137"/>
                </a:cubicBezTo>
                <a:cubicBezTo>
                  <a:pt x="179987" y="86605"/>
                  <a:pt x="187662" y="94279"/>
                  <a:pt x="197129" y="94279"/>
                </a:cubicBezTo>
              </a:path>
            </a:pathLst>
          </a:custGeom>
          <a:solidFill>
            <a:srgbClr val="FFFFFF"/>
          </a:solidFill>
          <a:ln>
            <a:prstDash val="solid"/>
          </a:ln>
        </p:spPr>
        <p:txBody>
          <a:bodyPr wrap="square" lIns="0" tIns="0" rIns="0" bIns="0" anchor="ctr"/>
          <a:lstStyle/>
          <a:p>
            <a:pPr marL="0" indent="0" algn="l"/>
            <a:endParaRPr sz="18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78" name="Shape 78"/>
          <p:cNvSpPr/>
          <p:nvPr/>
        </p:nvSpPr>
        <p:spPr>
          <a:xfrm>
            <a:off x="3657157" y="5350271"/>
            <a:ext cx="2286000" cy="731520"/>
          </a:xfrm>
          <a:prstGeom prst="rect">
            <a:avLst/>
          </a:prstGeom>
          <a:noFill/>
          <a:ln>
            <a:prstDash val="solid"/>
          </a:ln>
        </p:spPr>
        <p:txBody>
          <a:bodyPr wrap="square" lIns="0" tIns="0" rIns="0" bIns="0" anchor="t"/>
          <a:lstStyle/>
          <a:p>
            <a:pPr marL="0" indent="0" algn="l">
              <a:lnSpc>
                <a:spcPct val="100000"/>
              </a:lnSpc>
              <a:spcBef>
                <a:spcPts val="1000"/>
              </a:spcBef>
            </a:pPr>
            <a:r>
              <a:rPr sz="900">
                <a:solidFill>
                  <a:srgbClr val="FFFFFF"/>
                </a:solidFill>
                <a:latin typeface="outfit"/>
                <a:ea typeface="outfit"/>
                <a:cs typeface="outfit"/>
              </a:rPr>
              <a:t>Нельзя вносить права аренды в кооператив в качестве паевого взноса.</a:t>
            </a:r>
            <a:endParaRPr sz="9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79" name="Shape 79"/>
          <p:cNvSpPr/>
          <p:nvPr/>
        </p:nvSpPr>
        <p:spPr>
          <a:xfrm>
            <a:off x="3657157" y="4879568"/>
            <a:ext cx="2286000" cy="365759"/>
          </a:xfrm>
          <a:prstGeom prst="rect">
            <a:avLst/>
          </a:prstGeom>
          <a:noFill/>
          <a:ln>
            <a:prstDash val="solid"/>
          </a:ln>
        </p:spPr>
        <p:txBody>
          <a:bodyPr wrap="square" lIns="0" tIns="0" rIns="0" bIns="0" anchor="t"/>
          <a:lstStyle/>
          <a:p>
            <a:pPr marL="0" indent="0" algn="l">
              <a:lnSpc>
                <a:spcPct val="90000"/>
              </a:lnSpc>
            </a:pPr>
            <a:r>
              <a:rPr sz="1100">
                <a:solidFill>
                  <a:srgbClr val="FFFFFF"/>
                </a:solidFill>
                <a:latin typeface="outfit semibold"/>
                <a:ea typeface="outfit semibold"/>
                <a:cs typeface="outfit semibold"/>
              </a:rPr>
              <a:t>Представление прав аренды в кооперативах</a:t>
            </a:r>
            <a:endParaRPr sz="11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0" name="Shape 80"/>
          <p:cNvSpPr/>
          <p:nvPr/>
        </p:nvSpPr>
        <p:spPr>
          <a:xfrm>
            <a:off x="3657157" y="4518422"/>
            <a:ext cx="274320" cy="165346"/>
          </a:xfrm>
          <a:custGeom>
            <a:avLst/>
            <a:gdLst>
              <a:gd name="OXMLTextRectL" fmla="val 0"/>
              <a:gd name="OXMLTextRectT" fmla="val 0"/>
              <a:gd name="OXMLTextRectR" fmla="val w"/>
              <a:gd name="OXMLTextRectB" fmla="val h"/>
              <a:gd name="COTextRectL" fmla="*/ OXMLTextRectL 1 w"/>
              <a:gd name="COTextRectT" fmla="*/ OXMLTextRectT 1 h"/>
              <a:gd name="COTextRectR" fmla="*/ OXMLTextRectR 1 w"/>
              <a:gd name="COTextRectB" fmla="*/ OXMLTextRectB 1 h"/>
              <a:gd name="ODFLeft" fmla="val 0"/>
              <a:gd name="ODFTop" fmla="val 0"/>
              <a:gd name="ODFRight" fmla="val 274320"/>
              <a:gd name="ODFBottom" fmla="val 165347"/>
              <a:gd name="ODFWidth" fmla="val 274320"/>
              <a:gd name="ODFHeight" fmla="val 165347"/>
            </a:gdLst>
            <a:ahLst/>
            <a:cxnLst/>
            <a:rect l="OXMLTextRectL" t="OXMLTextRectT" r="OXMLTextRectR" b="OXMLTextRectB"/>
            <a:pathLst>
              <a:path w="274320" h="165347">
                <a:moveTo>
                  <a:pt x="116671" y="258"/>
                </a:moveTo>
                <a:lnTo>
                  <a:pt x="94769" y="22161"/>
                </a:lnTo>
                <a:cubicBezTo>
                  <a:pt x="88210" y="23962"/>
                  <a:pt x="82126" y="27262"/>
                  <a:pt x="76982" y="31806"/>
                </a:cubicBezTo>
                <a:lnTo>
                  <a:pt x="65582" y="41965"/>
                </a:lnTo>
                <a:cubicBezTo>
                  <a:pt x="61209" y="45866"/>
                  <a:pt x="55509" y="48008"/>
                  <a:pt x="49636" y="48008"/>
                </a:cubicBezTo>
                <a:lnTo>
                  <a:pt x="41148" y="48008"/>
                </a:lnTo>
                <a:lnTo>
                  <a:pt x="41148" y="102872"/>
                </a:lnTo>
                <a:cubicBezTo>
                  <a:pt x="49891" y="103130"/>
                  <a:pt x="58208" y="106687"/>
                  <a:pt x="64421" y="112902"/>
                </a:cubicBezTo>
                <a:lnTo>
                  <a:pt x="79679" y="128160"/>
                </a:lnTo>
                <a:lnTo>
                  <a:pt x="82680" y="131161"/>
                </a:lnTo>
                <a:lnTo>
                  <a:pt x="82680" y="131161"/>
                </a:lnTo>
                <a:lnTo>
                  <a:pt x="94254" y="142734"/>
                </a:lnTo>
                <a:cubicBezTo>
                  <a:pt x="96912" y="145391"/>
                  <a:pt x="101284" y="145391"/>
                  <a:pt x="103940" y="142734"/>
                </a:cubicBezTo>
                <a:cubicBezTo>
                  <a:pt x="104670" y="142005"/>
                  <a:pt x="105226" y="141148"/>
                  <a:pt x="105525" y="140247"/>
                </a:cubicBezTo>
                <a:cubicBezTo>
                  <a:pt x="106727" y="136947"/>
                  <a:pt x="109511" y="134460"/>
                  <a:pt x="112940" y="133690"/>
                </a:cubicBezTo>
                <a:cubicBezTo>
                  <a:pt x="116369" y="132917"/>
                  <a:pt x="119968" y="133948"/>
                  <a:pt x="122456" y="136476"/>
                </a:cubicBezTo>
                <a:lnTo>
                  <a:pt x="127087" y="141019"/>
                </a:lnTo>
                <a:cubicBezTo>
                  <a:pt x="132060" y="145991"/>
                  <a:pt x="140117" y="145991"/>
                  <a:pt x="145047" y="141019"/>
                </a:cubicBezTo>
                <a:cubicBezTo>
                  <a:pt x="147362" y="138705"/>
                  <a:pt x="148605" y="135748"/>
                  <a:pt x="148734" y="132704"/>
                </a:cubicBezTo>
                <a:cubicBezTo>
                  <a:pt x="148904" y="128933"/>
                  <a:pt x="151134" y="125589"/>
                  <a:pt x="154563" y="123961"/>
                </a:cubicBezTo>
                <a:cubicBezTo>
                  <a:pt x="157992" y="122332"/>
                  <a:pt x="161978" y="122674"/>
                  <a:pt x="165020" y="124860"/>
                </a:cubicBezTo>
                <a:cubicBezTo>
                  <a:pt x="169050" y="127732"/>
                  <a:pt x="174665" y="127347"/>
                  <a:pt x="178264" y="123746"/>
                </a:cubicBezTo>
                <a:cubicBezTo>
                  <a:pt x="182294" y="119716"/>
                  <a:pt x="182294" y="113201"/>
                  <a:pt x="178264" y="109215"/>
                </a:cubicBezTo>
                <a:lnTo>
                  <a:pt x="145774" y="76726"/>
                </a:lnTo>
                <a:lnTo>
                  <a:pt x="130428" y="90871"/>
                </a:lnTo>
                <a:cubicBezTo>
                  <a:pt x="118726" y="101673"/>
                  <a:pt x="100769" y="101844"/>
                  <a:pt x="88852" y="91257"/>
                </a:cubicBezTo>
                <a:cubicBezTo>
                  <a:pt x="75265" y="79170"/>
                  <a:pt x="74963" y="58081"/>
                  <a:pt x="88166" y="45608"/>
                </a:cubicBezTo>
                <a:lnTo>
                  <a:pt x="118213" y="17232"/>
                </a:lnTo>
                <a:cubicBezTo>
                  <a:pt x="129956" y="6174"/>
                  <a:pt x="145472" y="2"/>
                  <a:pt x="161632" y="2"/>
                </a:cubicBezTo>
                <a:cubicBezTo>
                  <a:pt x="177106" y="2"/>
                  <a:pt x="192065" y="5703"/>
                  <a:pt x="203595" y="15946"/>
                </a:cubicBezTo>
                <a:lnTo>
                  <a:pt x="216496" y="27433"/>
                </a:lnTo>
                <a:lnTo>
                  <a:pt x="233169" y="27433"/>
                </a:lnTo>
                <a:lnTo>
                  <a:pt x="250314" y="27433"/>
                </a:lnTo>
                <a:lnTo>
                  <a:pt x="267459" y="27433"/>
                </a:lnTo>
                <a:cubicBezTo>
                  <a:pt x="271231" y="27433"/>
                  <a:pt x="274317" y="30518"/>
                  <a:pt x="274317" y="34291"/>
                </a:cubicBezTo>
                <a:lnTo>
                  <a:pt x="274317" y="123445"/>
                </a:lnTo>
                <a:cubicBezTo>
                  <a:pt x="274317" y="131031"/>
                  <a:pt x="268189" y="137160"/>
                  <a:pt x="260601" y="137160"/>
                </a:cubicBezTo>
                <a:lnTo>
                  <a:pt x="246885" y="137160"/>
                </a:lnTo>
                <a:cubicBezTo>
                  <a:pt x="241827" y="137160"/>
                  <a:pt x="237369" y="134417"/>
                  <a:pt x="235013" y="130302"/>
                </a:cubicBezTo>
                <a:lnTo>
                  <a:pt x="198621" y="130302"/>
                </a:lnTo>
                <a:cubicBezTo>
                  <a:pt x="197165" y="133174"/>
                  <a:pt x="195236" y="135917"/>
                  <a:pt x="192836" y="138318"/>
                </a:cubicBezTo>
                <a:cubicBezTo>
                  <a:pt x="185506" y="145648"/>
                  <a:pt x="175348" y="148520"/>
                  <a:pt x="165832" y="146932"/>
                </a:cubicBezTo>
                <a:cubicBezTo>
                  <a:pt x="164290" y="150061"/>
                  <a:pt x="162189" y="152976"/>
                  <a:pt x="159575" y="155590"/>
                </a:cubicBezTo>
                <a:cubicBezTo>
                  <a:pt x="147872" y="167292"/>
                  <a:pt x="129572" y="168449"/>
                  <a:pt x="116542" y="159062"/>
                </a:cubicBezTo>
                <a:cubicBezTo>
                  <a:pt x="105783" y="167978"/>
                  <a:pt x="89752" y="167420"/>
                  <a:pt x="79682" y="157305"/>
                </a:cubicBezTo>
                <a:lnTo>
                  <a:pt x="68152" y="145732"/>
                </a:lnTo>
                <a:lnTo>
                  <a:pt x="65151" y="142731"/>
                </a:lnTo>
                <a:lnTo>
                  <a:pt x="49891" y="127473"/>
                </a:lnTo>
                <a:cubicBezTo>
                  <a:pt x="47534" y="125115"/>
                  <a:pt x="44448" y="123744"/>
                  <a:pt x="41148" y="123486"/>
                </a:cubicBezTo>
                <a:cubicBezTo>
                  <a:pt x="41148" y="131029"/>
                  <a:pt x="34976" y="137159"/>
                  <a:pt x="27432" y="137159"/>
                </a:cubicBezTo>
                <a:lnTo>
                  <a:pt x="13716" y="137159"/>
                </a:lnTo>
                <a:cubicBezTo>
                  <a:pt x="6128" y="137159"/>
                  <a:pt x="0" y="131029"/>
                  <a:pt x="0" y="123443"/>
                </a:cubicBezTo>
                <a:lnTo>
                  <a:pt x="0" y="34290"/>
                </a:lnTo>
                <a:cubicBezTo>
                  <a:pt x="0" y="30518"/>
                  <a:pt x="3086" y="27431"/>
                  <a:pt x="6858" y="27431"/>
                </a:cubicBezTo>
                <a:lnTo>
                  <a:pt x="24003" y="27431"/>
                </a:lnTo>
                <a:lnTo>
                  <a:pt x="41148" y="27431"/>
                </a:lnTo>
                <a:lnTo>
                  <a:pt x="49635" y="27431"/>
                </a:lnTo>
                <a:cubicBezTo>
                  <a:pt x="50494" y="27431"/>
                  <a:pt x="51306" y="27132"/>
                  <a:pt x="51907" y="26575"/>
                </a:cubicBezTo>
                <a:lnTo>
                  <a:pt x="63266" y="16459"/>
                </a:lnTo>
                <a:cubicBezTo>
                  <a:pt x="75224" y="5871"/>
                  <a:pt x="90613" y="0"/>
                  <a:pt x="106601" y="0"/>
                </a:cubicBezTo>
                <a:lnTo>
                  <a:pt x="111014" y="0"/>
                </a:lnTo>
                <a:cubicBezTo>
                  <a:pt x="112899" y="0"/>
                  <a:pt x="114830" y="86"/>
                  <a:pt x="116671" y="258"/>
                </a:cubicBezTo>
                <a:lnTo>
                  <a:pt x="116671" y="258"/>
                </a:lnTo>
                <a:moveTo>
                  <a:pt x="233172" y="109728"/>
                </a:moveTo>
                <a:lnTo>
                  <a:pt x="233172" y="48005"/>
                </a:lnTo>
                <a:lnTo>
                  <a:pt x="212598" y="48005"/>
                </a:lnTo>
                <a:cubicBezTo>
                  <a:pt x="210069" y="48005"/>
                  <a:pt x="207625" y="47063"/>
                  <a:pt x="205784" y="45391"/>
                </a:cubicBezTo>
                <a:lnTo>
                  <a:pt x="189967" y="31332"/>
                </a:lnTo>
                <a:cubicBezTo>
                  <a:pt x="182165" y="24389"/>
                  <a:pt x="172092" y="20572"/>
                  <a:pt x="161635" y="20572"/>
                </a:cubicBezTo>
                <a:cubicBezTo>
                  <a:pt x="150747" y="20572"/>
                  <a:pt x="140290" y="24731"/>
                  <a:pt x="132359" y="32188"/>
                </a:cubicBezTo>
                <a:lnTo>
                  <a:pt x="102313" y="60563"/>
                </a:lnTo>
                <a:cubicBezTo>
                  <a:pt x="97899" y="64763"/>
                  <a:pt x="97984" y="71837"/>
                  <a:pt x="102527" y="75865"/>
                </a:cubicBezTo>
                <a:cubicBezTo>
                  <a:pt x="106513" y="79423"/>
                  <a:pt x="112556" y="79337"/>
                  <a:pt x="116457" y="75736"/>
                </a:cubicBezTo>
                <a:lnTo>
                  <a:pt x="147274" y="47274"/>
                </a:lnTo>
                <a:cubicBezTo>
                  <a:pt x="151433" y="43417"/>
                  <a:pt x="157948" y="43673"/>
                  <a:pt x="161805" y="47875"/>
                </a:cubicBezTo>
                <a:cubicBezTo>
                  <a:pt x="165662" y="52074"/>
                  <a:pt x="165407" y="58548"/>
                  <a:pt x="161204" y="62405"/>
                </a:cubicBezTo>
                <a:lnTo>
                  <a:pt x="160861" y="62747"/>
                </a:lnTo>
                <a:lnTo>
                  <a:pt x="192751" y="94638"/>
                </a:lnTo>
                <a:cubicBezTo>
                  <a:pt x="197039" y="98924"/>
                  <a:pt x="199823" y="104197"/>
                  <a:pt x="201066" y="109683"/>
                </a:cubicBezTo>
                <a:lnTo>
                  <a:pt x="233125" y="109683"/>
                </a:lnTo>
                <a:lnTo>
                  <a:pt x="233172" y="109728"/>
                </a:lnTo>
                <a:moveTo>
                  <a:pt x="27432" y="116586"/>
                </a:moveTo>
                <a:cubicBezTo>
                  <a:pt x="27432" y="112798"/>
                  <a:pt x="24362" y="109728"/>
                  <a:pt x="20574" y="109728"/>
                </a:cubicBezTo>
                <a:cubicBezTo>
                  <a:pt x="16786" y="109728"/>
                  <a:pt x="13716" y="112798"/>
                  <a:pt x="13716" y="116586"/>
                </a:cubicBezTo>
                <a:cubicBezTo>
                  <a:pt x="13716" y="120374"/>
                  <a:pt x="16786" y="123445"/>
                  <a:pt x="20574" y="123445"/>
                </a:cubicBezTo>
                <a:cubicBezTo>
                  <a:pt x="24362" y="123445"/>
                  <a:pt x="27432" y="120374"/>
                  <a:pt x="27432" y="116586"/>
                </a:cubicBezTo>
                <a:moveTo>
                  <a:pt x="253746" y="123445"/>
                </a:moveTo>
                <a:cubicBezTo>
                  <a:pt x="257534" y="123445"/>
                  <a:pt x="260604" y="120374"/>
                  <a:pt x="260604" y="116586"/>
                </a:cubicBezTo>
                <a:cubicBezTo>
                  <a:pt x="260604" y="112798"/>
                  <a:pt x="257534" y="109728"/>
                  <a:pt x="253746" y="109728"/>
                </a:cubicBezTo>
                <a:cubicBezTo>
                  <a:pt x="249958" y="109728"/>
                  <a:pt x="246888" y="112798"/>
                  <a:pt x="246888" y="116586"/>
                </a:cubicBezTo>
                <a:cubicBezTo>
                  <a:pt x="246888" y="120374"/>
                  <a:pt x="249958" y="123445"/>
                  <a:pt x="253746" y="123445"/>
                </a:cubicBezTo>
              </a:path>
            </a:pathLst>
          </a:custGeom>
          <a:solidFill>
            <a:srgbClr val="FFFFFF"/>
          </a:solidFill>
          <a:ln>
            <a:prstDash val="solid"/>
          </a:ln>
        </p:spPr>
        <p:txBody>
          <a:bodyPr wrap="square" lIns="0" tIns="0" rIns="0" bIns="0" anchor="ctr"/>
          <a:lstStyle/>
          <a:p>
            <a:pPr marL="0" indent="0" algn="l"/>
            <a:endParaRPr sz="18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1" name="Shape 81"/>
          <p:cNvSpPr/>
          <p:nvPr/>
        </p:nvSpPr>
        <p:spPr>
          <a:xfrm>
            <a:off x="6583679" y="3023142"/>
            <a:ext cx="2286000" cy="731519"/>
          </a:xfrm>
          <a:prstGeom prst="rect">
            <a:avLst/>
          </a:prstGeom>
          <a:noFill/>
          <a:ln>
            <a:prstDash val="solid"/>
          </a:ln>
        </p:spPr>
        <p:txBody>
          <a:bodyPr wrap="square" lIns="0" tIns="0" rIns="0" bIns="0" anchor="t"/>
          <a:lstStyle/>
          <a:p>
            <a:pPr marL="0" indent="0" algn="l">
              <a:lnSpc>
                <a:spcPct val="100000"/>
              </a:lnSpc>
              <a:spcBef>
                <a:spcPts val="1000"/>
              </a:spcBef>
            </a:pPr>
            <a:r>
              <a:rPr sz="900">
                <a:solidFill>
                  <a:srgbClr val="FFFFFF"/>
                </a:solidFill>
                <a:latin typeface="outfit"/>
                <a:ea typeface="outfit"/>
                <a:cs typeface="outfit"/>
              </a:rPr>
              <a:t>Нельзя передавать права и обязанности по договору аренды третьим лицам.</a:t>
            </a:r>
            <a:endParaRPr sz="9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2" name="Shape 82"/>
          <p:cNvSpPr/>
          <p:nvPr/>
        </p:nvSpPr>
        <p:spPr>
          <a:xfrm>
            <a:off x="6583679" y="2552439"/>
            <a:ext cx="2286000" cy="365760"/>
          </a:xfrm>
          <a:prstGeom prst="rect">
            <a:avLst/>
          </a:prstGeom>
          <a:noFill/>
          <a:ln>
            <a:prstDash val="solid"/>
          </a:ln>
        </p:spPr>
        <p:txBody>
          <a:bodyPr wrap="square" lIns="0" tIns="0" rIns="0" bIns="0" anchor="t"/>
          <a:lstStyle/>
          <a:p>
            <a:pPr marL="0" indent="0" algn="l">
              <a:lnSpc>
                <a:spcPct val="90000"/>
              </a:lnSpc>
            </a:pPr>
            <a:r>
              <a:rPr sz="1100">
                <a:solidFill>
                  <a:srgbClr val="FFFFFF"/>
                </a:solidFill>
                <a:latin typeface="outfit semibold"/>
                <a:ea typeface="outfit semibold"/>
                <a:cs typeface="outfit semibold"/>
              </a:rPr>
              <a:t>Ограничения на право передачи</a:t>
            </a:r>
            <a:endParaRPr sz="11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3" name="Shape 83"/>
          <p:cNvSpPr/>
          <p:nvPr/>
        </p:nvSpPr>
        <p:spPr>
          <a:xfrm>
            <a:off x="3657157" y="3023142"/>
            <a:ext cx="2286000" cy="731519"/>
          </a:xfrm>
          <a:prstGeom prst="rect">
            <a:avLst/>
          </a:prstGeom>
          <a:noFill/>
          <a:ln>
            <a:prstDash val="solid"/>
          </a:ln>
        </p:spPr>
        <p:txBody>
          <a:bodyPr wrap="square" lIns="0" tIns="0" rIns="0" bIns="0" anchor="t"/>
          <a:lstStyle/>
          <a:p>
            <a:pPr marL="0" indent="0" algn="l">
              <a:lnSpc>
                <a:spcPct val="100000"/>
              </a:lnSpc>
              <a:spcBef>
                <a:spcPts val="1000"/>
              </a:spcBef>
            </a:pPr>
            <a:r>
              <a:rPr sz="900">
                <a:solidFill>
                  <a:srgbClr val="FFFFFF"/>
                </a:solidFill>
                <a:latin typeface="outfit"/>
                <a:ea typeface="outfit"/>
                <a:cs typeface="outfit"/>
              </a:rPr>
              <a:t>Фермерские хозяйства не имеют права сдавать земельные участки в субаренду.</a:t>
            </a:r>
            <a:endParaRPr sz="9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4" name="Shape 84"/>
          <p:cNvSpPr/>
          <p:nvPr/>
        </p:nvSpPr>
        <p:spPr>
          <a:xfrm>
            <a:off x="3657157" y="2552439"/>
            <a:ext cx="2286000" cy="365760"/>
          </a:xfrm>
          <a:prstGeom prst="rect">
            <a:avLst/>
          </a:prstGeom>
          <a:noFill/>
          <a:ln>
            <a:prstDash val="solid"/>
          </a:ln>
        </p:spPr>
        <p:txBody>
          <a:bodyPr wrap="square" lIns="0" tIns="0" rIns="0" bIns="0" anchor="t"/>
          <a:lstStyle/>
          <a:p>
            <a:pPr marL="0" indent="0" algn="l">
              <a:lnSpc>
                <a:spcPct val="90000"/>
              </a:lnSpc>
            </a:pPr>
            <a:r>
              <a:rPr sz="1100">
                <a:solidFill>
                  <a:srgbClr val="FFFFFF"/>
                </a:solidFill>
                <a:latin typeface="outfit semibold"/>
                <a:ea typeface="outfit semibold"/>
                <a:cs typeface="outfit semibold"/>
              </a:rPr>
              <a:t>Запрет на субаренду</a:t>
            </a:r>
            <a:endParaRPr sz="11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5" name="Shape 85"/>
          <p:cNvSpPr/>
          <p:nvPr/>
        </p:nvSpPr>
        <p:spPr>
          <a:xfrm>
            <a:off x="731695" y="3023142"/>
            <a:ext cx="2283878" cy="731519"/>
          </a:xfrm>
          <a:prstGeom prst="rect">
            <a:avLst/>
          </a:prstGeom>
          <a:noFill/>
          <a:ln>
            <a:prstDash val="solid"/>
          </a:ln>
        </p:spPr>
        <p:txBody>
          <a:bodyPr wrap="square" lIns="0" tIns="0" rIns="0" bIns="0" anchor="t"/>
          <a:lstStyle/>
          <a:p>
            <a:pPr marL="0" indent="0" algn="l">
              <a:lnSpc>
                <a:spcPct val="100000"/>
              </a:lnSpc>
              <a:spcBef>
                <a:spcPts val="1000"/>
              </a:spcBef>
            </a:pPr>
            <a:r>
              <a:rPr sz="900">
                <a:solidFill>
                  <a:srgbClr val="FFFFFF"/>
                </a:solidFill>
                <a:latin typeface="outfit"/>
                <a:ea typeface="outfit"/>
                <a:cs typeface="outfit"/>
              </a:rPr>
              <a:t>Земельные участки для сельскохозяйственного использования предоставляются КФХ в аренду на срок до 5 лет.</a:t>
            </a:r>
            <a:endParaRPr sz="9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6" name="Shape 86"/>
          <p:cNvSpPr/>
          <p:nvPr/>
        </p:nvSpPr>
        <p:spPr>
          <a:xfrm>
            <a:off x="731695" y="2552439"/>
            <a:ext cx="2283878" cy="365760"/>
          </a:xfrm>
          <a:prstGeom prst="rect">
            <a:avLst/>
          </a:prstGeom>
          <a:noFill/>
          <a:ln>
            <a:prstDash val="solid"/>
          </a:ln>
        </p:spPr>
        <p:txBody>
          <a:bodyPr wrap="square" lIns="0" tIns="0" rIns="0" bIns="0" anchor="t"/>
          <a:lstStyle/>
          <a:p>
            <a:pPr marL="0" indent="0" algn="l">
              <a:lnSpc>
                <a:spcPct val="90000"/>
              </a:lnSpc>
            </a:pPr>
            <a:r>
              <a:rPr sz="1100">
                <a:solidFill>
                  <a:srgbClr val="FFFFFF"/>
                </a:solidFill>
                <a:latin typeface="outfit semibold"/>
                <a:ea typeface="outfit semibold"/>
                <a:cs typeface="outfit semibold"/>
              </a:rPr>
              <a:t>Срок аренды земельных участков</a:t>
            </a:r>
            <a:endParaRPr sz="11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7" name="Shape 87"/>
          <p:cNvSpPr/>
          <p:nvPr/>
        </p:nvSpPr>
        <p:spPr>
          <a:xfrm>
            <a:off x="717176" y="5312989"/>
            <a:ext cx="2283878" cy="731520"/>
          </a:xfrm>
          <a:prstGeom prst="rect">
            <a:avLst/>
          </a:prstGeom>
          <a:noFill/>
          <a:ln>
            <a:prstDash val="solid"/>
          </a:ln>
        </p:spPr>
        <p:txBody>
          <a:bodyPr wrap="square" lIns="0" tIns="0" rIns="0" bIns="0" anchor="t"/>
          <a:lstStyle/>
          <a:p>
            <a:pPr marL="0" indent="0" algn="l">
              <a:lnSpc>
                <a:spcPct val="100000"/>
              </a:lnSpc>
              <a:spcBef>
                <a:spcPts val="1000"/>
              </a:spcBef>
            </a:pPr>
            <a:r>
              <a:rPr sz="900">
                <a:solidFill>
                  <a:srgbClr val="FFFFFF"/>
                </a:solidFill>
                <a:latin typeface="outfit"/>
                <a:ea typeface="outfit"/>
                <a:cs typeface="outfit"/>
              </a:rPr>
              <a:t>Запрещено использовать арендные права в качестве залога или вклада в уставный капитал.</a:t>
            </a:r>
            <a:endParaRPr sz="9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8" name="Shape 88"/>
          <p:cNvSpPr/>
          <p:nvPr/>
        </p:nvSpPr>
        <p:spPr>
          <a:xfrm>
            <a:off x="731695" y="4879568"/>
            <a:ext cx="2283878" cy="365759"/>
          </a:xfrm>
          <a:prstGeom prst="rect">
            <a:avLst/>
          </a:prstGeom>
          <a:noFill/>
          <a:ln>
            <a:prstDash val="solid"/>
          </a:ln>
        </p:spPr>
        <p:txBody>
          <a:bodyPr wrap="square" lIns="0" tIns="0" rIns="0" bIns="0" anchor="t"/>
          <a:lstStyle/>
          <a:p>
            <a:pPr marL="0" indent="0" algn="l">
              <a:lnSpc>
                <a:spcPct val="90000"/>
              </a:lnSpc>
            </a:pPr>
            <a:r>
              <a:rPr sz="1100">
                <a:solidFill>
                  <a:srgbClr val="FFFFFF"/>
                </a:solidFill>
                <a:latin typeface="outfit semibold"/>
                <a:ea typeface="outfit semibold"/>
                <a:cs typeface="outfit semibold"/>
              </a:rPr>
              <a:t>Использование аренды в качестве залога</a:t>
            </a:r>
            <a:endParaRPr sz="11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9" name="Shape 89"/>
          <p:cNvSpPr/>
          <p:nvPr/>
        </p:nvSpPr>
        <p:spPr>
          <a:xfrm>
            <a:off x="748840" y="4463936"/>
            <a:ext cx="240029" cy="274320"/>
          </a:xfrm>
          <a:custGeom>
            <a:avLst/>
            <a:gdLst>
              <a:gd name="OXMLTextRectL" fmla="val 0"/>
              <a:gd name="OXMLTextRectT" fmla="val 0"/>
              <a:gd name="OXMLTextRectR" fmla="val w"/>
              <a:gd name="OXMLTextRectB" fmla="val h"/>
              <a:gd name="COTextRectL" fmla="*/ OXMLTextRectL 1 w"/>
              <a:gd name="COTextRectT" fmla="*/ OXMLTextRectT 1 h"/>
              <a:gd name="COTextRectR" fmla="*/ OXMLTextRectR 1 w"/>
              <a:gd name="COTextRectB" fmla="*/ OXMLTextRectB 1 h"/>
              <a:gd name="ODFLeft" fmla="val 0"/>
              <a:gd name="ODFTop" fmla="val 0"/>
              <a:gd name="ODFRight" fmla="val 240030"/>
              <a:gd name="ODFBottom" fmla="val 274320"/>
              <a:gd name="ODFWidth" fmla="val 240030"/>
              <a:gd name="ODFHeight" fmla="val 274320"/>
            </a:gdLst>
            <a:ahLst/>
            <a:cxnLst/>
            <a:rect l="OXMLTextRectL" t="OXMLTextRectT" r="OXMLTextRectR" b="OXMLTextRectB"/>
            <a:pathLst>
              <a:path w="240030" h="274320">
                <a:moveTo>
                  <a:pt x="77153" y="68580"/>
                </a:moveTo>
                <a:lnTo>
                  <a:pt x="77153" y="102870"/>
                </a:lnTo>
                <a:lnTo>
                  <a:pt x="162877" y="102870"/>
                </a:lnTo>
                <a:lnTo>
                  <a:pt x="162877" y="68580"/>
                </a:lnTo>
                <a:cubicBezTo>
                  <a:pt x="162877" y="44898"/>
                  <a:pt x="143696" y="25718"/>
                  <a:pt x="120015" y="25718"/>
                </a:cubicBezTo>
                <a:cubicBezTo>
                  <a:pt x="96334" y="25718"/>
                  <a:pt x="77153" y="44898"/>
                  <a:pt x="77153" y="68580"/>
                </a:cubicBezTo>
                <a:lnTo>
                  <a:pt x="77153" y="68580"/>
                </a:lnTo>
                <a:moveTo>
                  <a:pt x="51436" y="102870"/>
                </a:moveTo>
                <a:lnTo>
                  <a:pt x="51436" y="68580"/>
                </a:lnTo>
                <a:cubicBezTo>
                  <a:pt x="51436" y="30699"/>
                  <a:pt x="82136" y="0"/>
                  <a:pt x="120015" y="0"/>
                </a:cubicBezTo>
                <a:cubicBezTo>
                  <a:pt x="157894" y="0"/>
                  <a:pt x="188594" y="30699"/>
                  <a:pt x="188594" y="68580"/>
                </a:cubicBezTo>
                <a:lnTo>
                  <a:pt x="188594" y="102870"/>
                </a:lnTo>
                <a:lnTo>
                  <a:pt x="205739" y="102870"/>
                </a:lnTo>
                <a:cubicBezTo>
                  <a:pt x="224651" y="102870"/>
                  <a:pt x="240030" y="118246"/>
                  <a:pt x="240030" y="137160"/>
                </a:cubicBezTo>
                <a:lnTo>
                  <a:pt x="240030" y="240030"/>
                </a:lnTo>
                <a:cubicBezTo>
                  <a:pt x="240030" y="258944"/>
                  <a:pt x="224654" y="274320"/>
                  <a:pt x="205739" y="274320"/>
                </a:cubicBezTo>
                <a:lnTo>
                  <a:pt x="34288" y="274320"/>
                </a:lnTo>
                <a:cubicBezTo>
                  <a:pt x="15376" y="274320"/>
                  <a:pt x="-2" y="258944"/>
                  <a:pt x="-2" y="240030"/>
                </a:cubicBezTo>
                <a:lnTo>
                  <a:pt x="-2" y="137160"/>
                </a:lnTo>
                <a:cubicBezTo>
                  <a:pt x="-2" y="118246"/>
                  <a:pt x="15374" y="102870"/>
                  <a:pt x="34288" y="102870"/>
                </a:cubicBezTo>
                <a:lnTo>
                  <a:pt x="51436" y="102870"/>
                </a:lnTo>
                <a:moveTo>
                  <a:pt x="25717" y="137160"/>
                </a:moveTo>
                <a:lnTo>
                  <a:pt x="25717" y="240030"/>
                </a:lnTo>
                <a:cubicBezTo>
                  <a:pt x="25717" y="244746"/>
                  <a:pt x="29574" y="248603"/>
                  <a:pt x="34288" y="248603"/>
                </a:cubicBezTo>
                <a:lnTo>
                  <a:pt x="205739" y="248603"/>
                </a:lnTo>
                <a:cubicBezTo>
                  <a:pt x="210454" y="248603"/>
                  <a:pt x="214311" y="244746"/>
                  <a:pt x="214311" y="240030"/>
                </a:cubicBezTo>
                <a:lnTo>
                  <a:pt x="214311" y="137160"/>
                </a:lnTo>
                <a:cubicBezTo>
                  <a:pt x="214311" y="132444"/>
                  <a:pt x="210454" y="128588"/>
                  <a:pt x="205739" y="128588"/>
                </a:cubicBezTo>
                <a:lnTo>
                  <a:pt x="34288" y="128588"/>
                </a:lnTo>
                <a:cubicBezTo>
                  <a:pt x="29574" y="128588"/>
                  <a:pt x="25717" y="132444"/>
                  <a:pt x="25717" y="137160"/>
                </a:cubicBezTo>
                <a:lnTo>
                  <a:pt x="25717" y="137160"/>
                </a:lnTo>
              </a:path>
            </a:pathLst>
          </a:custGeom>
          <a:solidFill>
            <a:srgbClr val="FFFFFF"/>
          </a:solidFill>
          <a:ln>
            <a:prstDash val="solid"/>
          </a:ln>
        </p:spPr>
        <p:txBody>
          <a:bodyPr wrap="square" lIns="0" tIns="0" rIns="0" bIns="0" anchor="ctr"/>
          <a:lstStyle/>
          <a:p>
            <a:pPr marL="0" indent="0" algn="l"/>
            <a:endParaRPr sz="18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0" name="Shape 90"/>
          <p:cNvSpPr/>
          <p:nvPr/>
        </p:nvSpPr>
        <p:spPr>
          <a:xfrm>
            <a:off x="6583679" y="2133360"/>
            <a:ext cx="274318" cy="274320"/>
          </a:xfrm>
          <a:custGeom>
            <a:avLst/>
            <a:gdLst>
              <a:gd name="OXMLTextRectL" fmla="val 0"/>
              <a:gd name="OXMLTextRectT" fmla="val 0"/>
              <a:gd name="OXMLTextRectR" fmla="val w"/>
              <a:gd name="OXMLTextRectB" fmla="val h"/>
              <a:gd name="COTextRectL" fmla="*/ OXMLTextRectL 1 w"/>
              <a:gd name="COTextRectT" fmla="*/ OXMLTextRectT 1 h"/>
              <a:gd name="COTextRectR" fmla="*/ OXMLTextRectR 1 w"/>
              <a:gd name="COTextRectB" fmla="*/ OXMLTextRectB 1 h"/>
              <a:gd name="ODFLeft" fmla="val 0"/>
              <a:gd name="ODFTop" fmla="val 0"/>
              <a:gd name="ODFRight" fmla="val 274320"/>
              <a:gd name="ODFBottom" fmla="val 274320"/>
              <a:gd name="ODFWidth" fmla="val 274320"/>
              <a:gd name="ODFHeight" fmla="val 274320"/>
            </a:gdLst>
            <a:ahLst/>
            <a:cxnLst/>
            <a:rect l="OXMLTextRectL" t="OXMLTextRectT" r="OXMLTextRectR" b="OXMLTextRectB"/>
            <a:pathLst>
              <a:path w="274320" h="274320">
                <a:moveTo>
                  <a:pt x="228599" y="34290"/>
                </a:moveTo>
                <a:cubicBezTo>
                  <a:pt x="234887" y="34290"/>
                  <a:pt x="240030" y="39434"/>
                  <a:pt x="240030" y="45721"/>
                </a:cubicBezTo>
                <a:lnTo>
                  <a:pt x="240030" y="228602"/>
                </a:lnTo>
                <a:cubicBezTo>
                  <a:pt x="240030" y="234889"/>
                  <a:pt x="234887" y="240033"/>
                  <a:pt x="228599" y="240033"/>
                </a:cubicBezTo>
                <a:lnTo>
                  <a:pt x="45718" y="240033"/>
                </a:lnTo>
                <a:cubicBezTo>
                  <a:pt x="39431" y="240033"/>
                  <a:pt x="34287" y="234889"/>
                  <a:pt x="34287" y="228602"/>
                </a:cubicBezTo>
                <a:lnTo>
                  <a:pt x="34287" y="45721"/>
                </a:lnTo>
                <a:cubicBezTo>
                  <a:pt x="34287" y="39434"/>
                  <a:pt x="39431" y="34290"/>
                  <a:pt x="45718" y="34290"/>
                </a:cubicBezTo>
                <a:lnTo>
                  <a:pt x="228599" y="34290"/>
                </a:lnTo>
                <a:moveTo>
                  <a:pt x="45721" y="0"/>
                </a:moveTo>
                <a:cubicBezTo>
                  <a:pt x="20503" y="0"/>
                  <a:pt x="0" y="20503"/>
                  <a:pt x="0" y="45721"/>
                </a:cubicBezTo>
                <a:lnTo>
                  <a:pt x="0" y="228602"/>
                </a:lnTo>
                <a:cubicBezTo>
                  <a:pt x="0" y="253820"/>
                  <a:pt x="20503" y="274323"/>
                  <a:pt x="45721" y="274323"/>
                </a:cubicBezTo>
                <a:lnTo>
                  <a:pt x="228602" y="274323"/>
                </a:lnTo>
                <a:cubicBezTo>
                  <a:pt x="253820" y="274323"/>
                  <a:pt x="274323" y="253820"/>
                  <a:pt x="274323" y="228602"/>
                </a:cubicBezTo>
                <a:lnTo>
                  <a:pt x="274323" y="45721"/>
                </a:lnTo>
                <a:cubicBezTo>
                  <a:pt x="274323" y="20503"/>
                  <a:pt x="253820" y="0"/>
                  <a:pt x="228602" y="0"/>
                </a:cubicBezTo>
                <a:lnTo>
                  <a:pt x="45721" y="0"/>
                </a:lnTo>
              </a:path>
            </a:pathLst>
          </a:custGeom>
          <a:solidFill>
            <a:srgbClr val="FFFFFF"/>
          </a:solidFill>
          <a:ln>
            <a:prstDash val="solid"/>
          </a:ln>
        </p:spPr>
        <p:txBody>
          <a:bodyPr wrap="square" lIns="0" tIns="0" rIns="0" bIns="0" anchor="ctr"/>
          <a:lstStyle/>
          <a:p>
            <a:pPr marL="0" indent="0" algn="l"/>
            <a:endParaRPr sz="18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1" name="Shape 91"/>
          <p:cNvSpPr/>
          <p:nvPr/>
        </p:nvSpPr>
        <p:spPr>
          <a:xfrm>
            <a:off x="3657157" y="2152047"/>
            <a:ext cx="274320" cy="243839"/>
          </a:xfrm>
          <a:custGeom>
            <a:avLst/>
            <a:gdLst>
              <a:gd name="OXMLTextRectL" fmla="val 0"/>
              <a:gd name="OXMLTextRectT" fmla="val 0"/>
              <a:gd name="OXMLTextRectR" fmla="val w"/>
              <a:gd name="OXMLTextRectB" fmla="val h"/>
              <a:gd name="COTextRectL" fmla="*/ OXMLTextRectL 1 w"/>
              <a:gd name="COTextRectT" fmla="*/ OXMLTextRectT 1 h"/>
              <a:gd name="COTextRectR" fmla="*/ OXMLTextRectR 1 w"/>
              <a:gd name="COTextRectB" fmla="*/ OXMLTextRectB 1 h"/>
              <a:gd name="ODFLeft" fmla="val 0"/>
              <a:gd name="ODFTop" fmla="val 0"/>
              <a:gd name="ODFRight" fmla="val 274320"/>
              <a:gd name="ODFBottom" fmla="val 243840"/>
              <a:gd name="ODFWidth" fmla="val 274320"/>
              <a:gd name="ODFHeight" fmla="val 243840"/>
            </a:gdLst>
            <a:ahLst/>
            <a:cxnLst/>
            <a:rect l="OXMLTextRectL" t="OXMLTextRectT" r="OXMLTextRectR" b="OXMLTextRectB"/>
            <a:pathLst>
              <a:path w="274320" h="243840">
                <a:moveTo>
                  <a:pt x="22859" y="220980"/>
                </a:moveTo>
                <a:lnTo>
                  <a:pt x="22859" y="83820"/>
                </a:lnTo>
                <a:lnTo>
                  <a:pt x="77770" y="83820"/>
                </a:lnTo>
                <a:lnTo>
                  <a:pt x="88913" y="59911"/>
                </a:lnTo>
                <a:cubicBezTo>
                  <a:pt x="92342" y="52530"/>
                  <a:pt x="98344" y="46625"/>
                  <a:pt x="105723" y="43243"/>
                </a:cubicBezTo>
                <a:cubicBezTo>
                  <a:pt x="101007" y="18620"/>
                  <a:pt x="79339" y="0"/>
                  <a:pt x="53336" y="0"/>
                </a:cubicBezTo>
                <a:cubicBezTo>
                  <a:pt x="23855" y="0"/>
                  <a:pt x="-3" y="23860"/>
                  <a:pt x="-3" y="53340"/>
                </a:cubicBezTo>
                <a:lnTo>
                  <a:pt x="-3" y="220980"/>
                </a:lnTo>
                <a:cubicBezTo>
                  <a:pt x="-3" y="233601"/>
                  <a:pt x="10238" y="243840"/>
                  <a:pt x="22856" y="243840"/>
                </a:cubicBezTo>
                <a:lnTo>
                  <a:pt x="70528" y="243840"/>
                </a:lnTo>
                <a:cubicBezTo>
                  <a:pt x="65288" y="237505"/>
                  <a:pt x="61908" y="229649"/>
                  <a:pt x="61096" y="220980"/>
                </a:cubicBezTo>
                <a:lnTo>
                  <a:pt x="22859" y="220980"/>
                </a:lnTo>
                <a:moveTo>
                  <a:pt x="83821" y="60960"/>
                </a:moveTo>
                <a:lnTo>
                  <a:pt x="22862" y="60960"/>
                </a:lnTo>
                <a:lnTo>
                  <a:pt x="22862" y="53340"/>
                </a:lnTo>
                <a:cubicBezTo>
                  <a:pt x="22862" y="36527"/>
                  <a:pt x="36531" y="22860"/>
                  <a:pt x="53342" y="22860"/>
                </a:cubicBezTo>
                <a:cubicBezTo>
                  <a:pt x="70152" y="22860"/>
                  <a:pt x="83821" y="36527"/>
                  <a:pt x="83821" y="53340"/>
                </a:cubicBezTo>
                <a:lnTo>
                  <a:pt x="83821" y="60960"/>
                </a:lnTo>
                <a:moveTo>
                  <a:pt x="122824" y="77344"/>
                </a:moveTo>
                <a:lnTo>
                  <a:pt x="175260" y="54389"/>
                </a:lnTo>
                <a:lnTo>
                  <a:pt x="227697" y="77344"/>
                </a:lnTo>
                <a:lnTo>
                  <a:pt x="251461" y="128301"/>
                </a:lnTo>
                <a:lnTo>
                  <a:pt x="251461" y="217169"/>
                </a:lnTo>
                <a:cubicBezTo>
                  <a:pt x="251461" y="219263"/>
                  <a:pt x="249746" y="220980"/>
                  <a:pt x="247651" y="220980"/>
                </a:cubicBezTo>
                <a:lnTo>
                  <a:pt x="205740" y="220980"/>
                </a:lnTo>
                <a:lnTo>
                  <a:pt x="205740" y="194311"/>
                </a:lnTo>
                <a:cubicBezTo>
                  <a:pt x="205740" y="183787"/>
                  <a:pt x="197214" y="175262"/>
                  <a:pt x="186691" y="175262"/>
                </a:cubicBezTo>
                <a:lnTo>
                  <a:pt x="163832" y="175262"/>
                </a:lnTo>
                <a:cubicBezTo>
                  <a:pt x="153306" y="175262"/>
                  <a:pt x="144783" y="183787"/>
                  <a:pt x="144783" y="194314"/>
                </a:cubicBezTo>
                <a:lnTo>
                  <a:pt x="144783" y="220985"/>
                </a:lnTo>
                <a:lnTo>
                  <a:pt x="102873" y="220985"/>
                </a:lnTo>
                <a:cubicBezTo>
                  <a:pt x="100777" y="220985"/>
                  <a:pt x="99063" y="219271"/>
                  <a:pt x="99063" y="217176"/>
                </a:cubicBezTo>
                <a:lnTo>
                  <a:pt x="99063" y="128260"/>
                </a:lnTo>
                <a:lnTo>
                  <a:pt x="122827" y="77302"/>
                </a:lnTo>
                <a:lnTo>
                  <a:pt x="122824" y="77344"/>
                </a:lnTo>
                <a:moveTo>
                  <a:pt x="182881" y="32767"/>
                </a:moveTo>
                <a:cubicBezTo>
                  <a:pt x="178023" y="30624"/>
                  <a:pt x="172498" y="30624"/>
                  <a:pt x="167593" y="32767"/>
                </a:cubicBezTo>
                <a:lnTo>
                  <a:pt x="112348" y="56961"/>
                </a:lnTo>
                <a:cubicBezTo>
                  <a:pt x="108110" y="58819"/>
                  <a:pt x="104681" y="62152"/>
                  <a:pt x="102727" y="66344"/>
                </a:cubicBezTo>
                <a:lnTo>
                  <a:pt x="78011" y="119350"/>
                </a:lnTo>
                <a:cubicBezTo>
                  <a:pt x="76821" y="121874"/>
                  <a:pt x="76201" y="124636"/>
                  <a:pt x="76201" y="127399"/>
                </a:cubicBezTo>
                <a:lnTo>
                  <a:pt x="76201" y="217171"/>
                </a:lnTo>
                <a:cubicBezTo>
                  <a:pt x="76201" y="231887"/>
                  <a:pt x="88155" y="243843"/>
                  <a:pt x="102870" y="243843"/>
                </a:cubicBezTo>
                <a:lnTo>
                  <a:pt x="247651" y="243843"/>
                </a:lnTo>
                <a:cubicBezTo>
                  <a:pt x="262368" y="243843"/>
                  <a:pt x="274320" y="231890"/>
                  <a:pt x="274320" y="217174"/>
                </a:cubicBezTo>
                <a:lnTo>
                  <a:pt x="274320" y="127402"/>
                </a:lnTo>
                <a:cubicBezTo>
                  <a:pt x="274320" y="124639"/>
                  <a:pt x="273700" y="121876"/>
                  <a:pt x="272510" y="119352"/>
                </a:cubicBezTo>
                <a:lnTo>
                  <a:pt x="247793" y="66346"/>
                </a:lnTo>
                <a:cubicBezTo>
                  <a:pt x="245840" y="62155"/>
                  <a:pt x="242411" y="58822"/>
                  <a:pt x="238173" y="56964"/>
                </a:cubicBezTo>
                <a:lnTo>
                  <a:pt x="182881" y="32767"/>
                </a:lnTo>
                <a:moveTo>
                  <a:pt x="152401" y="118111"/>
                </a:moveTo>
                <a:lnTo>
                  <a:pt x="152401" y="140971"/>
                </a:lnTo>
                <a:cubicBezTo>
                  <a:pt x="152401" y="147306"/>
                  <a:pt x="157498" y="152402"/>
                  <a:pt x="163832" y="152402"/>
                </a:cubicBezTo>
                <a:lnTo>
                  <a:pt x="186691" y="152402"/>
                </a:lnTo>
                <a:cubicBezTo>
                  <a:pt x="193025" y="152402"/>
                  <a:pt x="198122" y="147306"/>
                  <a:pt x="198122" y="140974"/>
                </a:cubicBezTo>
                <a:lnTo>
                  <a:pt x="198122" y="118114"/>
                </a:lnTo>
                <a:cubicBezTo>
                  <a:pt x="198122" y="111779"/>
                  <a:pt x="193025" y="106685"/>
                  <a:pt x="186691" y="106685"/>
                </a:cubicBezTo>
                <a:lnTo>
                  <a:pt x="163832" y="106685"/>
                </a:lnTo>
                <a:cubicBezTo>
                  <a:pt x="157498" y="106685"/>
                  <a:pt x="152401" y="111781"/>
                  <a:pt x="152401" y="118116"/>
                </a:cubicBezTo>
                <a:lnTo>
                  <a:pt x="152401" y="118111"/>
                </a:lnTo>
              </a:path>
            </a:pathLst>
          </a:custGeom>
          <a:solidFill>
            <a:srgbClr val="FFFFFF"/>
          </a:solidFill>
          <a:ln>
            <a:prstDash val="solid"/>
          </a:ln>
        </p:spPr>
        <p:txBody>
          <a:bodyPr wrap="square" lIns="0" tIns="0" rIns="0" bIns="0" anchor="ctr"/>
          <a:lstStyle/>
          <a:p>
            <a:pPr marL="0" indent="0" algn="l"/>
            <a:endParaRPr sz="18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2" name="Shape 92"/>
          <p:cNvSpPr/>
          <p:nvPr/>
        </p:nvSpPr>
        <p:spPr>
          <a:xfrm>
            <a:off x="748840" y="2136807"/>
            <a:ext cx="240029" cy="274320"/>
          </a:xfrm>
          <a:custGeom>
            <a:avLst/>
            <a:gdLst>
              <a:gd name="OXMLTextRectL" fmla="val 0"/>
              <a:gd name="OXMLTextRectT" fmla="val 0"/>
              <a:gd name="OXMLTextRectR" fmla="val w"/>
              <a:gd name="OXMLTextRectB" fmla="val h"/>
              <a:gd name="COTextRectL" fmla="*/ OXMLTextRectL 1 w"/>
              <a:gd name="COTextRectT" fmla="*/ OXMLTextRectT 1 h"/>
              <a:gd name="COTextRectR" fmla="*/ OXMLTextRectR 1 w"/>
              <a:gd name="COTextRectB" fmla="*/ OXMLTextRectB 1 h"/>
              <a:gd name="ODFLeft" fmla="val 0"/>
              <a:gd name="ODFTop" fmla="val 0"/>
              <a:gd name="ODFRight" fmla="val 240030"/>
              <a:gd name="ODFBottom" fmla="val 274320"/>
              <a:gd name="ODFWidth" fmla="val 240030"/>
              <a:gd name="ODFHeight" fmla="val 274320"/>
            </a:gdLst>
            <a:ahLst/>
            <a:cxnLst/>
            <a:rect l="OXMLTextRectL" t="OXMLTextRectT" r="OXMLTextRectR" b="OXMLTextRectB"/>
            <a:pathLst>
              <a:path w="240030" h="274320">
                <a:moveTo>
                  <a:pt x="81440" y="12860"/>
                </a:moveTo>
                <a:cubicBezTo>
                  <a:pt x="81440" y="5733"/>
                  <a:pt x="75708" y="3"/>
                  <a:pt x="68581" y="3"/>
                </a:cubicBezTo>
                <a:cubicBezTo>
                  <a:pt x="61455" y="3"/>
                  <a:pt x="55723" y="5736"/>
                  <a:pt x="55723" y="12863"/>
                </a:cubicBezTo>
                <a:lnTo>
                  <a:pt x="55723" y="34295"/>
                </a:lnTo>
                <a:lnTo>
                  <a:pt x="34291" y="34295"/>
                </a:lnTo>
                <a:cubicBezTo>
                  <a:pt x="15379" y="34295"/>
                  <a:pt x="0" y="49671"/>
                  <a:pt x="0" y="68585"/>
                </a:cubicBezTo>
                <a:lnTo>
                  <a:pt x="0" y="77158"/>
                </a:lnTo>
                <a:lnTo>
                  <a:pt x="0" y="102875"/>
                </a:lnTo>
                <a:lnTo>
                  <a:pt x="0" y="240035"/>
                </a:lnTo>
                <a:cubicBezTo>
                  <a:pt x="0" y="258950"/>
                  <a:pt x="15376" y="274325"/>
                  <a:pt x="34291" y="274325"/>
                </a:cubicBezTo>
                <a:lnTo>
                  <a:pt x="205742" y="274325"/>
                </a:lnTo>
                <a:cubicBezTo>
                  <a:pt x="224654" y="274325"/>
                  <a:pt x="240032" y="258950"/>
                  <a:pt x="240032" y="240035"/>
                </a:cubicBezTo>
                <a:lnTo>
                  <a:pt x="240032" y="102875"/>
                </a:lnTo>
                <a:lnTo>
                  <a:pt x="240032" y="77158"/>
                </a:lnTo>
                <a:lnTo>
                  <a:pt x="240032" y="68585"/>
                </a:lnTo>
                <a:cubicBezTo>
                  <a:pt x="240032" y="49671"/>
                  <a:pt x="224656" y="34295"/>
                  <a:pt x="205742" y="34295"/>
                </a:cubicBezTo>
                <a:lnTo>
                  <a:pt x="184310" y="34295"/>
                </a:lnTo>
                <a:lnTo>
                  <a:pt x="184310" y="12865"/>
                </a:lnTo>
                <a:cubicBezTo>
                  <a:pt x="184310" y="5739"/>
                  <a:pt x="178578" y="8"/>
                  <a:pt x="171451" y="8"/>
                </a:cubicBezTo>
                <a:cubicBezTo>
                  <a:pt x="164325" y="8"/>
                  <a:pt x="158593" y="5741"/>
                  <a:pt x="158593" y="12868"/>
                </a:cubicBezTo>
                <a:lnTo>
                  <a:pt x="158593" y="34301"/>
                </a:lnTo>
                <a:lnTo>
                  <a:pt x="81440" y="34301"/>
                </a:lnTo>
                <a:lnTo>
                  <a:pt x="81440" y="12860"/>
                </a:lnTo>
                <a:moveTo>
                  <a:pt x="25717" y="102870"/>
                </a:moveTo>
                <a:lnTo>
                  <a:pt x="214311" y="102870"/>
                </a:lnTo>
                <a:lnTo>
                  <a:pt x="214311" y="240030"/>
                </a:lnTo>
                <a:cubicBezTo>
                  <a:pt x="214311" y="244746"/>
                  <a:pt x="210454" y="248603"/>
                  <a:pt x="205739" y="248603"/>
                </a:cubicBezTo>
                <a:lnTo>
                  <a:pt x="34288" y="248603"/>
                </a:lnTo>
                <a:cubicBezTo>
                  <a:pt x="29574" y="248603"/>
                  <a:pt x="25717" y="244746"/>
                  <a:pt x="25717" y="240030"/>
                </a:cubicBezTo>
                <a:lnTo>
                  <a:pt x="25717" y="102870"/>
                </a:lnTo>
              </a:path>
            </a:pathLst>
          </a:custGeom>
          <a:solidFill>
            <a:srgbClr val="FFFFFF"/>
          </a:solidFill>
          <a:ln>
            <a:prstDash val="solid"/>
          </a:ln>
        </p:spPr>
        <p:txBody>
          <a:bodyPr wrap="square" lIns="0" tIns="0" rIns="0" bIns="0" anchor="ctr"/>
          <a:lstStyle/>
          <a:p>
            <a:pPr marL="0" indent="0" algn="l"/>
            <a:endParaRPr sz="18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Group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Shape 94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420084"/>
          </a:solidFill>
          <a:ln>
            <a:prstDash val="solid"/>
          </a:ln>
        </p:spPr>
        <p:txBody>
          <a:bodyPr wrap="square" lIns="0" tIns="0" rIns="0" bIns="0" anchor="ctr"/>
          <a:lstStyle/>
          <a:p>
            <a:pPr marL="0" indent="0" algn="l"/>
            <a:endParaRPr sz="18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5" name="Shape 95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>
            <a:prstDash val="solid"/>
          </a:ln>
        </p:spPr>
        <p:txBody>
          <a:bodyPr wrap="square" lIns="0" tIns="0" rIns="0" bIns="0" anchor="ctr"/>
          <a:lstStyle/>
          <a:p>
            <a:pPr marL="0" indent="0" algn="l"/>
            <a:endParaRPr sz="18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6" name="Shape 96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prstDash val="solid"/>
          </a:ln>
        </p:spPr>
        <p:txBody>
          <a:bodyPr wrap="square" lIns="0" tIns="0" rIns="0" bIns="0" anchor="ctr"/>
          <a:lstStyle/>
          <a:p>
            <a:pPr marL="0" indent="0" algn="l"/>
            <a:endParaRPr sz="18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7" name="Shape 97"/>
          <p:cNvSpPr/>
          <p:nvPr/>
        </p:nvSpPr>
        <p:spPr>
          <a:xfrm>
            <a:off x="0" y="4338253"/>
            <a:ext cx="2520063" cy="2519747"/>
          </a:xfrm>
          <a:custGeom>
            <a:avLst/>
            <a:gdLst>
              <a:gd name="OXMLTextRectL" fmla="val 0"/>
              <a:gd name="OXMLTextRectT" fmla="val 0"/>
              <a:gd name="OXMLTextRectR" fmla="val w"/>
              <a:gd name="OXMLTextRectB" fmla="val h"/>
              <a:gd name="COTextRectL" fmla="*/ OXMLTextRectL 1 w"/>
              <a:gd name="COTextRectT" fmla="*/ OXMLTextRectT 1 h"/>
              <a:gd name="COTextRectR" fmla="*/ OXMLTextRectR 1 w"/>
              <a:gd name="COTextRectB" fmla="*/ OXMLTextRectB 1 h"/>
              <a:gd name="ODFLeft" fmla="val 0"/>
              <a:gd name="ODFTop" fmla="val 0"/>
              <a:gd name="ODFRight" fmla="val 2520063"/>
              <a:gd name="ODFBottom" fmla="val 2519747"/>
              <a:gd name="ODFWidth" fmla="val 2520063"/>
              <a:gd name="ODFHeight" fmla="val 2519747"/>
            </a:gdLst>
            <a:ahLst/>
            <a:cxnLst/>
            <a:rect l="OXMLTextRectL" t="OXMLTextRectT" r="OXMLTextRectR" b="OXMLTextRectB"/>
            <a:pathLst>
              <a:path w="2520063" h="2519747">
                <a:moveTo>
                  <a:pt x="1249825" y="1270028"/>
                </a:moveTo>
                <a:lnTo>
                  <a:pt x="0" y="1270028"/>
                </a:lnTo>
                <a:lnTo>
                  <a:pt x="0" y="2519697"/>
                </a:lnTo>
                <a:cubicBezTo>
                  <a:pt x="330557" y="2517026"/>
                  <a:pt x="647001" y="2384588"/>
                  <a:pt x="880913" y="2150705"/>
                </a:cubicBezTo>
                <a:cubicBezTo>
                  <a:pt x="1114826" y="1916822"/>
                  <a:pt x="1247230" y="1600468"/>
                  <a:pt x="1249825" y="1270028"/>
                </a:cubicBezTo>
                <a:lnTo>
                  <a:pt x="1249825" y="1270028"/>
                </a:lnTo>
                <a:moveTo>
                  <a:pt x="1249825" y="1270028"/>
                </a:moveTo>
                <a:lnTo>
                  <a:pt x="1249876" y="1270028"/>
                </a:lnTo>
                <a:lnTo>
                  <a:pt x="1249876" y="1418870"/>
                </a:lnTo>
                <a:moveTo>
                  <a:pt x="2047652" y="95876"/>
                </a:moveTo>
                <a:cubicBezTo>
                  <a:pt x="2197520" y="33815"/>
                  <a:pt x="2357922" y="1285"/>
                  <a:pt x="2520063" y="25"/>
                </a:cubicBezTo>
                <a:lnTo>
                  <a:pt x="2520063" y="1250122"/>
                </a:lnTo>
                <a:lnTo>
                  <a:pt x="1269835" y="1250122"/>
                </a:lnTo>
                <a:cubicBezTo>
                  <a:pt x="1271044" y="1088052"/>
                  <a:pt x="1303553" y="927695"/>
                  <a:pt x="1365597" y="777871"/>
                </a:cubicBezTo>
                <a:cubicBezTo>
                  <a:pt x="1428901" y="624973"/>
                  <a:pt x="1521715" y="486059"/>
                  <a:pt x="1638747" y="369042"/>
                </a:cubicBezTo>
                <a:cubicBezTo>
                  <a:pt x="1755778" y="252025"/>
                  <a:pt x="1894735" y="159198"/>
                  <a:pt x="2047652" y="95876"/>
                </a:cubicBezTo>
                <a:lnTo>
                  <a:pt x="2047652" y="95876"/>
                </a:lnTo>
                <a:moveTo>
                  <a:pt x="1249876" y="0"/>
                </a:moveTo>
                <a:lnTo>
                  <a:pt x="1249876" y="1250072"/>
                </a:lnTo>
                <a:cubicBezTo>
                  <a:pt x="919269" y="1247350"/>
                  <a:pt x="602774" y="1114837"/>
                  <a:pt x="368862" y="880878"/>
                </a:cubicBezTo>
                <a:cubicBezTo>
                  <a:pt x="134949" y="646920"/>
                  <a:pt x="2571" y="330490"/>
                  <a:pt x="50" y="0"/>
                </a:cubicBezTo>
                <a:lnTo>
                  <a:pt x="1249876" y="0"/>
                </a:lnTo>
                <a:moveTo>
                  <a:pt x="1269784" y="2519747"/>
                </a:moveTo>
                <a:lnTo>
                  <a:pt x="1269784" y="1270078"/>
                </a:lnTo>
                <a:cubicBezTo>
                  <a:pt x="1431900" y="1271338"/>
                  <a:pt x="1592277" y="1303868"/>
                  <a:pt x="1742120" y="1365879"/>
                </a:cubicBezTo>
                <a:cubicBezTo>
                  <a:pt x="1895012" y="1429175"/>
                  <a:pt x="2033943" y="1521952"/>
                  <a:pt x="2150975" y="1638944"/>
                </a:cubicBezTo>
                <a:cubicBezTo>
                  <a:pt x="2268006" y="1755911"/>
                  <a:pt x="2360820" y="1894799"/>
                  <a:pt x="2424149" y="2047622"/>
                </a:cubicBezTo>
                <a:cubicBezTo>
                  <a:pt x="2486219" y="2197396"/>
                  <a:pt x="2518753" y="2357702"/>
                  <a:pt x="2520013" y="2519747"/>
                </a:cubicBezTo>
                <a:lnTo>
                  <a:pt x="1269784" y="2519747"/>
                </a:lnTo>
              </a:path>
            </a:pathLst>
          </a:custGeom>
          <a:solidFill>
            <a:srgbClr val="000000">
              <a:alpha val="10000"/>
            </a:srgbClr>
          </a:solidFill>
          <a:ln>
            <a:prstDash val="solid"/>
          </a:ln>
        </p:spPr>
        <p:txBody>
          <a:bodyPr wrap="square" lIns="0" tIns="0" rIns="0" bIns="0" anchor="ctr"/>
          <a:lstStyle/>
          <a:p>
            <a:pPr marL="0" indent="0" algn="l"/>
            <a:endParaRPr sz="18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8" name="Shape 98"/>
          <p:cNvSpPr/>
          <p:nvPr/>
        </p:nvSpPr>
        <p:spPr>
          <a:xfrm>
            <a:off x="3322474" y="1955244"/>
            <a:ext cx="2641586" cy="4480560"/>
          </a:xfrm>
          <a:custGeom>
            <a:avLst/>
            <a:gdLst>
              <a:gd name="OXMLTextRectL" fmla="val 0"/>
              <a:gd name="OXMLTextRectT" fmla="val 0"/>
              <a:gd name="OXMLTextRectR" fmla="val w"/>
              <a:gd name="OXMLTextRectB" fmla="val h"/>
              <a:gd name="COTextRectL" fmla="*/ OXMLTextRectL 1 w"/>
              <a:gd name="COTextRectT" fmla="*/ OXMLTextRectT 1 h"/>
              <a:gd name="COTextRectR" fmla="*/ OXMLTextRectR 1 w"/>
              <a:gd name="COTextRectB" fmla="*/ OXMLTextRectB 1 h"/>
              <a:gd name="ODFLeft" fmla="val 0"/>
              <a:gd name="ODFTop" fmla="val 0"/>
              <a:gd name="ODFRight" fmla="val 2641586"/>
              <a:gd name="ODFBottom" fmla="val 4480560"/>
              <a:gd name="ODFWidth" fmla="val 2641586"/>
              <a:gd name="ODFHeight" fmla="val 4480560"/>
            </a:gdLst>
            <a:ahLst/>
            <a:cxnLst/>
            <a:rect l="OXMLTextRectL" t="OXMLTextRectT" r="OXMLTextRectR" b="OXMLTextRectB"/>
            <a:pathLst>
              <a:path w="2641586" h="4480560">
                <a:moveTo>
                  <a:pt x="139344" y="4480560"/>
                </a:moveTo>
                <a:cubicBezTo>
                  <a:pt x="62394" y="4480560"/>
                  <a:pt x="0" y="4418191"/>
                  <a:pt x="0" y="4341215"/>
                </a:cubicBezTo>
                <a:lnTo>
                  <a:pt x="0" y="139345"/>
                </a:lnTo>
                <a:cubicBezTo>
                  <a:pt x="0" y="62369"/>
                  <a:pt x="62394" y="0"/>
                  <a:pt x="139344" y="0"/>
                </a:cubicBezTo>
                <a:lnTo>
                  <a:pt x="2502242" y="0"/>
                </a:lnTo>
                <a:cubicBezTo>
                  <a:pt x="2579192" y="0"/>
                  <a:pt x="2641586" y="62369"/>
                  <a:pt x="2641586" y="139345"/>
                </a:cubicBezTo>
                <a:lnTo>
                  <a:pt x="2641586" y="4341215"/>
                </a:lnTo>
                <a:cubicBezTo>
                  <a:pt x="2641586" y="4418191"/>
                  <a:pt x="2579192" y="4480560"/>
                  <a:pt x="2502242" y="4480560"/>
                </a:cubicBezTo>
                <a:lnTo>
                  <a:pt x="139344" y="4480560"/>
                </a:lnTo>
              </a:path>
            </a:pathLst>
          </a:custGeom>
          <a:solidFill>
            <a:srgbClr val="FFFFFF">
              <a:alpha val="10000"/>
            </a:srgbClr>
          </a:solidFill>
          <a:ln>
            <a:prstDash val="solid"/>
          </a:ln>
        </p:spPr>
        <p:txBody>
          <a:bodyPr wrap="square" lIns="0" tIns="0" rIns="0" bIns="0" anchor="ctr"/>
          <a:lstStyle/>
          <a:p>
            <a:pPr marL="0" indent="0" algn="l"/>
            <a:endParaRPr sz="18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9" name="Shape 99"/>
          <p:cNvSpPr/>
          <p:nvPr/>
        </p:nvSpPr>
        <p:spPr>
          <a:xfrm>
            <a:off x="6141853" y="1955244"/>
            <a:ext cx="2641586" cy="4480560"/>
          </a:xfrm>
          <a:custGeom>
            <a:avLst/>
            <a:gdLst>
              <a:gd name="OXMLTextRectL" fmla="val 0"/>
              <a:gd name="OXMLTextRectT" fmla="val 0"/>
              <a:gd name="OXMLTextRectR" fmla="val w"/>
              <a:gd name="OXMLTextRectB" fmla="val h"/>
              <a:gd name="COTextRectL" fmla="*/ OXMLTextRectL 1 w"/>
              <a:gd name="COTextRectT" fmla="*/ OXMLTextRectT 1 h"/>
              <a:gd name="COTextRectR" fmla="*/ OXMLTextRectR 1 w"/>
              <a:gd name="COTextRectB" fmla="*/ OXMLTextRectB 1 h"/>
              <a:gd name="ODFLeft" fmla="val 0"/>
              <a:gd name="ODFTop" fmla="val 0"/>
              <a:gd name="ODFRight" fmla="val 2641586"/>
              <a:gd name="ODFBottom" fmla="val 4480560"/>
              <a:gd name="ODFWidth" fmla="val 2641586"/>
              <a:gd name="ODFHeight" fmla="val 4480560"/>
            </a:gdLst>
            <a:ahLst/>
            <a:cxnLst/>
            <a:rect l="OXMLTextRectL" t="OXMLTextRectT" r="OXMLTextRectR" b="OXMLTextRectB"/>
            <a:pathLst>
              <a:path w="2641586" h="4480560">
                <a:moveTo>
                  <a:pt x="139344" y="4480560"/>
                </a:moveTo>
                <a:cubicBezTo>
                  <a:pt x="62394" y="4480560"/>
                  <a:pt x="0" y="4418191"/>
                  <a:pt x="0" y="4341215"/>
                </a:cubicBezTo>
                <a:lnTo>
                  <a:pt x="0" y="139345"/>
                </a:lnTo>
                <a:cubicBezTo>
                  <a:pt x="0" y="62369"/>
                  <a:pt x="62394" y="0"/>
                  <a:pt x="139344" y="0"/>
                </a:cubicBezTo>
                <a:lnTo>
                  <a:pt x="2502242" y="0"/>
                </a:lnTo>
                <a:cubicBezTo>
                  <a:pt x="2579192" y="0"/>
                  <a:pt x="2641586" y="62369"/>
                  <a:pt x="2641586" y="139345"/>
                </a:cubicBezTo>
                <a:lnTo>
                  <a:pt x="2641586" y="4341215"/>
                </a:lnTo>
                <a:cubicBezTo>
                  <a:pt x="2641586" y="4418191"/>
                  <a:pt x="2579192" y="4480560"/>
                  <a:pt x="2502242" y="4480560"/>
                </a:cubicBezTo>
                <a:lnTo>
                  <a:pt x="139344" y="4480560"/>
                </a:lnTo>
              </a:path>
            </a:pathLst>
          </a:custGeom>
          <a:solidFill>
            <a:srgbClr val="FFFFFF">
              <a:alpha val="10000"/>
            </a:srgbClr>
          </a:solidFill>
          <a:ln>
            <a:prstDash val="solid"/>
          </a:ln>
        </p:spPr>
        <p:txBody>
          <a:bodyPr wrap="square" lIns="0" tIns="0" rIns="0" bIns="0" anchor="ctr"/>
          <a:lstStyle/>
          <a:p>
            <a:pPr marL="0" indent="0" algn="l"/>
            <a:endParaRPr sz="18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00" name="Shape 100"/>
          <p:cNvSpPr/>
          <p:nvPr/>
        </p:nvSpPr>
        <p:spPr>
          <a:xfrm>
            <a:off x="502034" y="1955244"/>
            <a:ext cx="2641586" cy="4480560"/>
          </a:xfrm>
          <a:custGeom>
            <a:avLst/>
            <a:gdLst>
              <a:gd name="OXMLTextRectL" fmla="val 0"/>
              <a:gd name="OXMLTextRectT" fmla="val 0"/>
              <a:gd name="OXMLTextRectR" fmla="val w"/>
              <a:gd name="OXMLTextRectB" fmla="val h"/>
              <a:gd name="COTextRectL" fmla="*/ OXMLTextRectL 1 w"/>
              <a:gd name="COTextRectT" fmla="*/ OXMLTextRectT 1 h"/>
              <a:gd name="COTextRectR" fmla="*/ OXMLTextRectR 1 w"/>
              <a:gd name="COTextRectB" fmla="*/ OXMLTextRectB 1 h"/>
              <a:gd name="ODFLeft" fmla="val 0"/>
              <a:gd name="ODFTop" fmla="val 0"/>
              <a:gd name="ODFRight" fmla="val 2641586"/>
              <a:gd name="ODFBottom" fmla="val 4480560"/>
              <a:gd name="ODFWidth" fmla="val 2641586"/>
              <a:gd name="ODFHeight" fmla="val 4480560"/>
            </a:gdLst>
            <a:ahLst/>
            <a:cxnLst/>
            <a:rect l="OXMLTextRectL" t="OXMLTextRectT" r="OXMLTextRectR" b="OXMLTextRectB"/>
            <a:pathLst>
              <a:path w="2641586" h="4480560">
                <a:moveTo>
                  <a:pt x="139344" y="4480560"/>
                </a:moveTo>
                <a:cubicBezTo>
                  <a:pt x="62394" y="4480560"/>
                  <a:pt x="0" y="4418191"/>
                  <a:pt x="0" y="4341215"/>
                </a:cubicBezTo>
                <a:lnTo>
                  <a:pt x="0" y="139345"/>
                </a:lnTo>
                <a:cubicBezTo>
                  <a:pt x="0" y="62369"/>
                  <a:pt x="62394" y="0"/>
                  <a:pt x="139344" y="0"/>
                </a:cubicBezTo>
                <a:lnTo>
                  <a:pt x="2502242" y="0"/>
                </a:lnTo>
                <a:cubicBezTo>
                  <a:pt x="2579192" y="0"/>
                  <a:pt x="2641586" y="62369"/>
                  <a:pt x="2641586" y="139345"/>
                </a:cubicBezTo>
                <a:lnTo>
                  <a:pt x="2641586" y="4341215"/>
                </a:lnTo>
                <a:cubicBezTo>
                  <a:pt x="2641586" y="4418191"/>
                  <a:pt x="2579192" y="4480560"/>
                  <a:pt x="2502242" y="4480560"/>
                </a:cubicBezTo>
                <a:lnTo>
                  <a:pt x="139344" y="4480560"/>
                </a:lnTo>
              </a:path>
            </a:pathLst>
          </a:custGeom>
          <a:solidFill>
            <a:srgbClr val="FFFFFF">
              <a:alpha val="10000"/>
            </a:srgbClr>
          </a:solidFill>
          <a:ln>
            <a:prstDash val="solid"/>
          </a:ln>
        </p:spPr>
        <p:txBody>
          <a:bodyPr wrap="square" lIns="0" tIns="0" rIns="0" bIns="0" anchor="ctr"/>
          <a:lstStyle/>
          <a:p>
            <a:pPr marL="0" indent="0" algn="l"/>
            <a:endParaRPr sz="18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01" name="Shape 101"/>
          <p:cNvSpPr/>
          <p:nvPr/>
        </p:nvSpPr>
        <p:spPr>
          <a:xfrm>
            <a:off x="8991600" y="0"/>
            <a:ext cx="3200400" cy="6858000"/>
          </a:xfrm>
          <a:prstGeom prst="rect">
            <a:avLst/>
          </a:prstGeom>
          <a:blipFill>
            <a:blip r:embed="rId4"/>
            <a:stretch>
              <a:fillRect l="-110777" r="-110777"/>
            </a:stretch>
          </a:blipFill>
          <a:ln>
            <a:prstDash val="solid"/>
          </a:ln>
        </p:spPr>
        <p:txBody>
          <a:bodyPr wrap="square" lIns="0" tIns="0" rIns="0" bIns="0" anchor="ctr"/>
          <a:lstStyle/>
          <a:p>
            <a:pPr marL="0" indent="0" algn="l"/>
            <a:endParaRPr sz="18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02" name="Shape 102"/>
          <p:cNvSpPr/>
          <p:nvPr/>
        </p:nvSpPr>
        <p:spPr>
          <a:xfrm>
            <a:off x="505463" y="260044"/>
            <a:ext cx="8141634" cy="435011"/>
          </a:xfrm>
          <a:prstGeom prst="rect">
            <a:avLst/>
          </a:prstGeom>
          <a:noFill/>
          <a:ln>
            <a:prstDash val="solid"/>
          </a:ln>
        </p:spPr>
        <p:txBody>
          <a:bodyPr wrap="square" lIns="0" tIns="0" rIns="0" bIns="0" anchor="ctr">
            <a:noAutofit/>
          </a:bodyPr>
          <a:lstStyle/>
          <a:p>
            <a:pPr marL="0" indent="0" algn="ctr">
              <a:lnSpc>
                <a:spcPct val="90000"/>
              </a:lnSpc>
              <a:spcBef>
                <a:spcPts val="1000"/>
              </a:spcBef>
            </a:pPr>
            <a:r>
              <a:rPr sz="1400">
                <a:solidFill>
                  <a:srgbClr val="FFFFFF"/>
                </a:solidFill>
                <a:latin typeface="outfit"/>
                <a:ea typeface="outfit"/>
                <a:cs typeface="outfit"/>
              </a:rPr>
              <a:t>Обзор изменений земельного законодательства в Республике Башкортостан</a:t>
            </a:r>
            <a:endParaRPr sz="14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03" name="Shape 103"/>
          <p:cNvSpPr/>
          <p:nvPr/>
        </p:nvSpPr>
        <p:spPr>
          <a:xfrm>
            <a:off x="502921" y="890092"/>
            <a:ext cx="7898130" cy="889012"/>
          </a:xfrm>
          <a:prstGeom prst="rect">
            <a:avLst/>
          </a:prstGeom>
          <a:noFill/>
          <a:ln>
            <a:prstDash val="solid"/>
          </a:ln>
        </p:spPr>
        <p:txBody>
          <a:bodyPr wrap="square" lIns="0" tIns="0" rIns="0" bIns="0" anchor="t"/>
          <a:lstStyle/>
          <a:p>
            <a:pPr marL="0" indent="0" algn="ctr">
              <a:lnSpc>
                <a:spcPct val="100000"/>
              </a:lnSpc>
            </a:pPr>
            <a:r>
              <a:rPr sz="2800">
                <a:solidFill>
                  <a:srgbClr val="FFFFFF"/>
                </a:solidFill>
                <a:latin typeface="outfit semibold"/>
                <a:ea typeface="outfit semibold"/>
                <a:cs typeface="outfit semibold"/>
              </a:rPr>
              <a:t>Аренда земель сельхозназначения для СПоК без торгов</a:t>
            </a:r>
            <a:endParaRPr sz="28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04" name="Shape 104"/>
          <p:cNvSpPr/>
          <p:nvPr/>
        </p:nvSpPr>
        <p:spPr>
          <a:xfrm>
            <a:off x="6319646" y="3444673"/>
            <a:ext cx="2286000" cy="2814805"/>
          </a:xfrm>
          <a:prstGeom prst="rect">
            <a:avLst/>
          </a:prstGeom>
          <a:noFill/>
          <a:ln>
            <a:prstDash val="solid"/>
          </a:ln>
        </p:spPr>
        <p:txBody>
          <a:bodyPr wrap="square" lIns="0" tIns="0" rIns="0" bIns="0" anchor="t">
            <a:noAutofit/>
          </a:bodyPr>
          <a:lstStyle/>
          <a:p>
            <a:pPr marL="0" indent="0" algn="l">
              <a:lnSpc>
                <a:spcPct val="100000"/>
              </a:lnSpc>
              <a:spcBef>
                <a:spcPts val="1000"/>
              </a:spcBef>
            </a:pPr>
            <a:r>
              <a:rPr sz="1100">
                <a:solidFill>
                  <a:srgbClr val="FFFFFF"/>
                </a:solidFill>
                <a:latin typeface="outfit"/>
                <a:ea typeface="outfit"/>
                <a:cs typeface="outfit"/>
              </a:rPr>
              <a:t>Законодательство не устанавливает чёткого порядка предоставления земельных участков СПоК согласно статье 39.18 Земельного кодекса РФ, что создаёт правовые неопределенности.</a:t>
            </a:r>
            <a:endParaRPr sz="110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0" indent="0" algn="l">
              <a:lnSpc>
                <a:spcPct val="100000"/>
              </a:lnSpc>
              <a:spcBef>
                <a:spcPts val="1000"/>
              </a:spcBef>
            </a:pPr>
            <a:r>
              <a:rPr sz="1100">
                <a:solidFill>
                  <a:srgbClr val="FFFFFF"/>
                </a:solidFill>
                <a:latin typeface="outfit"/>
                <a:ea typeface="outfit"/>
                <a:cs typeface="outfit"/>
              </a:rPr>
              <a:t>Предусматривается возможность арендовать земельные участки через общие аукционы при отсутствии процедуры без проведения торгов.</a:t>
            </a:r>
            <a:endParaRPr sz="11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05" name="Shape 105"/>
          <p:cNvSpPr/>
          <p:nvPr/>
        </p:nvSpPr>
        <p:spPr>
          <a:xfrm>
            <a:off x="6319646" y="2684895"/>
            <a:ext cx="2286000" cy="501233"/>
          </a:xfrm>
          <a:prstGeom prst="rect">
            <a:avLst/>
          </a:prstGeom>
          <a:noFill/>
          <a:ln>
            <a:prstDash val="solid"/>
          </a:ln>
        </p:spPr>
        <p:txBody>
          <a:bodyPr wrap="square" lIns="0" tIns="0" rIns="0" bIns="0" anchor="t">
            <a:noAutofit/>
          </a:bodyPr>
          <a:lstStyle/>
          <a:p>
            <a:pPr marL="0" indent="0" algn="ctr">
              <a:lnSpc>
                <a:spcPct val="90000"/>
              </a:lnSpc>
            </a:pPr>
            <a:r>
              <a:rPr sz="1200">
                <a:solidFill>
                  <a:srgbClr val="FFFFFF"/>
                </a:solidFill>
                <a:latin typeface="outfit semibold"/>
                <a:ea typeface="outfit semibold"/>
                <a:cs typeface="outfit semibold"/>
              </a:rPr>
              <a:t>Правовые неопределенности и альтернативы</a:t>
            </a:r>
            <a:endParaRPr sz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06" name="Shape 106"/>
          <p:cNvSpPr/>
          <p:nvPr/>
        </p:nvSpPr>
        <p:spPr>
          <a:xfrm>
            <a:off x="6365366" y="2150895"/>
            <a:ext cx="274320" cy="365760"/>
          </a:xfrm>
          <a:custGeom>
            <a:avLst/>
            <a:gdLst>
              <a:gd name="OXMLTextRectL" fmla="val 0"/>
              <a:gd name="OXMLTextRectT" fmla="val 0"/>
              <a:gd name="OXMLTextRectR" fmla="val w"/>
              <a:gd name="OXMLTextRectB" fmla="val h"/>
              <a:gd name="COTextRectL" fmla="*/ OXMLTextRectL 1 w"/>
              <a:gd name="COTextRectT" fmla="*/ OXMLTextRectT 1 h"/>
              <a:gd name="COTextRectR" fmla="*/ OXMLTextRectR 1 w"/>
              <a:gd name="COTextRectB" fmla="*/ OXMLTextRectB 1 h"/>
              <a:gd name="ODFLeft" fmla="val 0"/>
              <a:gd name="ODFTop" fmla="val 0"/>
              <a:gd name="ODFRight" fmla="val 274320"/>
              <a:gd name="ODFBottom" fmla="val 365760"/>
              <a:gd name="ODFWidth" fmla="val 274320"/>
              <a:gd name="ODFHeight" fmla="val 365760"/>
            </a:gdLst>
            <a:ahLst/>
            <a:cxnLst/>
            <a:rect l="OXMLTextRectL" t="OXMLTextRectT" r="OXMLTextRectR" b="OXMLTextRectB"/>
            <a:pathLst>
              <a:path w="274320" h="365760">
                <a:moveTo>
                  <a:pt x="34290" y="320040"/>
                </a:moveTo>
                <a:lnTo>
                  <a:pt x="34290" y="45720"/>
                </a:lnTo>
                <a:cubicBezTo>
                  <a:pt x="34290" y="39433"/>
                  <a:pt x="39434" y="34290"/>
                  <a:pt x="45721" y="34290"/>
                </a:cubicBezTo>
                <a:lnTo>
                  <a:pt x="160022" y="34290"/>
                </a:lnTo>
                <a:lnTo>
                  <a:pt x="160022" y="91440"/>
                </a:lnTo>
                <a:cubicBezTo>
                  <a:pt x="160022" y="104084"/>
                  <a:pt x="170238" y="114300"/>
                  <a:pt x="182881" y="114300"/>
                </a:cubicBezTo>
                <a:lnTo>
                  <a:pt x="240030" y="114300"/>
                </a:lnTo>
                <a:lnTo>
                  <a:pt x="240030" y="320040"/>
                </a:lnTo>
                <a:cubicBezTo>
                  <a:pt x="240030" y="326327"/>
                  <a:pt x="234887" y="331470"/>
                  <a:pt x="228599" y="331470"/>
                </a:cubicBezTo>
                <a:lnTo>
                  <a:pt x="45718" y="331470"/>
                </a:lnTo>
                <a:cubicBezTo>
                  <a:pt x="39431" y="331470"/>
                  <a:pt x="34287" y="326327"/>
                  <a:pt x="34287" y="320040"/>
                </a:cubicBezTo>
                <a:lnTo>
                  <a:pt x="34290" y="320040"/>
                </a:lnTo>
                <a:moveTo>
                  <a:pt x="45721" y="0"/>
                </a:moveTo>
                <a:cubicBezTo>
                  <a:pt x="20503" y="0"/>
                  <a:pt x="0" y="20501"/>
                  <a:pt x="0" y="45720"/>
                </a:cubicBezTo>
                <a:lnTo>
                  <a:pt x="0" y="320040"/>
                </a:lnTo>
                <a:cubicBezTo>
                  <a:pt x="0" y="345259"/>
                  <a:pt x="20503" y="365760"/>
                  <a:pt x="45721" y="365760"/>
                </a:cubicBezTo>
                <a:lnTo>
                  <a:pt x="228602" y="365760"/>
                </a:lnTo>
                <a:cubicBezTo>
                  <a:pt x="253820" y="365760"/>
                  <a:pt x="274323" y="345259"/>
                  <a:pt x="274323" y="320040"/>
                </a:cubicBezTo>
                <a:lnTo>
                  <a:pt x="274323" y="110372"/>
                </a:lnTo>
                <a:cubicBezTo>
                  <a:pt x="274323" y="98228"/>
                  <a:pt x="269536" y="86583"/>
                  <a:pt x="260963" y="78009"/>
                </a:cubicBezTo>
                <a:lnTo>
                  <a:pt x="196240" y="13358"/>
                </a:lnTo>
                <a:cubicBezTo>
                  <a:pt x="187668" y="4784"/>
                  <a:pt x="176094" y="0"/>
                  <a:pt x="163950" y="0"/>
                </a:cubicBezTo>
                <a:lnTo>
                  <a:pt x="45721" y="0"/>
                </a:lnTo>
                <a:moveTo>
                  <a:pt x="68580" y="68580"/>
                </a:moveTo>
                <a:cubicBezTo>
                  <a:pt x="62293" y="68580"/>
                  <a:pt x="57149" y="73723"/>
                  <a:pt x="57149" y="80010"/>
                </a:cubicBezTo>
                <a:cubicBezTo>
                  <a:pt x="57149" y="86297"/>
                  <a:pt x="62293" y="91440"/>
                  <a:pt x="68580" y="91440"/>
                </a:cubicBezTo>
                <a:lnTo>
                  <a:pt x="125729" y="91440"/>
                </a:lnTo>
                <a:cubicBezTo>
                  <a:pt x="132017" y="91440"/>
                  <a:pt x="137160" y="86297"/>
                  <a:pt x="137160" y="80010"/>
                </a:cubicBezTo>
                <a:cubicBezTo>
                  <a:pt x="137160" y="73723"/>
                  <a:pt x="132017" y="68580"/>
                  <a:pt x="125729" y="68580"/>
                </a:cubicBezTo>
                <a:lnTo>
                  <a:pt x="68580" y="68580"/>
                </a:lnTo>
                <a:moveTo>
                  <a:pt x="68580" y="114300"/>
                </a:moveTo>
                <a:cubicBezTo>
                  <a:pt x="62293" y="114300"/>
                  <a:pt x="57149" y="119443"/>
                  <a:pt x="57149" y="125730"/>
                </a:cubicBezTo>
                <a:cubicBezTo>
                  <a:pt x="57149" y="132017"/>
                  <a:pt x="62293" y="137160"/>
                  <a:pt x="68580" y="137160"/>
                </a:cubicBezTo>
                <a:lnTo>
                  <a:pt x="125729" y="137160"/>
                </a:lnTo>
                <a:cubicBezTo>
                  <a:pt x="132017" y="137160"/>
                  <a:pt x="137160" y="132017"/>
                  <a:pt x="137160" y="125730"/>
                </a:cubicBezTo>
                <a:cubicBezTo>
                  <a:pt x="137160" y="119443"/>
                  <a:pt x="132017" y="114300"/>
                  <a:pt x="125729" y="114300"/>
                </a:cubicBezTo>
                <a:lnTo>
                  <a:pt x="68580" y="114300"/>
                </a:lnTo>
                <a:moveTo>
                  <a:pt x="107300" y="272747"/>
                </a:moveTo>
                <a:lnTo>
                  <a:pt x="114301" y="249317"/>
                </a:lnTo>
                <a:lnTo>
                  <a:pt x="126231" y="289035"/>
                </a:lnTo>
                <a:cubicBezTo>
                  <a:pt x="127589" y="293533"/>
                  <a:pt x="131517" y="296749"/>
                  <a:pt x="136161" y="297107"/>
                </a:cubicBezTo>
                <a:cubicBezTo>
                  <a:pt x="140806" y="297465"/>
                  <a:pt x="145305" y="295037"/>
                  <a:pt x="147378" y="290819"/>
                </a:cubicBezTo>
                <a:lnTo>
                  <a:pt x="154950" y="275604"/>
                </a:lnTo>
                <a:cubicBezTo>
                  <a:pt x="155378" y="274748"/>
                  <a:pt x="156236" y="274247"/>
                  <a:pt x="157163" y="274247"/>
                </a:cubicBezTo>
                <a:cubicBezTo>
                  <a:pt x="158093" y="274247"/>
                  <a:pt x="158949" y="274748"/>
                  <a:pt x="159377" y="275604"/>
                </a:cubicBezTo>
                <a:lnTo>
                  <a:pt x="166948" y="290819"/>
                </a:lnTo>
                <a:cubicBezTo>
                  <a:pt x="168877" y="294678"/>
                  <a:pt x="172877" y="297107"/>
                  <a:pt x="177164" y="297107"/>
                </a:cubicBezTo>
                <a:lnTo>
                  <a:pt x="205740" y="297107"/>
                </a:lnTo>
                <a:cubicBezTo>
                  <a:pt x="212028" y="297107"/>
                  <a:pt x="217171" y="291964"/>
                  <a:pt x="217171" y="285677"/>
                </a:cubicBezTo>
                <a:cubicBezTo>
                  <a:pt x="217171" y="279389"/>
                  <a:pt x="212028" y="274247"/>
                  <a:pt x="205740" y="274247"/>
                </a:cubicBezTo>
                <a:lnTo>
                  <a:pt x="184236" y="274247"/>
                </a:lnTo>
                <a:lnTo>
                  <a:pt x="179806" y="265388"/>
                </a:lnTo>
                <a:cubicBezTo>
                  <a:pt x="175521" y="256815"/>
                  <a:pt x="166732" y="251387"/>
                  <a:pt x="157161" y="251387"/>
                </a:cubicBezTo>
                <a:cubicBezTo>
                  <a:pt x="151016" y="251387"/>
                  <a:pt x="145159" y="253600"/>
                  <a:pt x="140658" y="257532"/>
                </a:cubicBezTo>
                <a:lnTo>
                  <a:pt x="132584" y="230743"/>
                </a:lnTo>
                <a:cubicBezTo>
                  <a:pt x="130157" y="222671"/>
                  <a:pt x="122725" y="217170"/>
                  <a:pt x="114296" y="217170"/>
                </a:cubicBezTo>
                <a:cubicBezTo>
                  <a:pt x="105866" y="217170"/>
                  <a:pt x="98437" y="222671"/>
                  <a:pt x="96007" y="230813"/>
                </a:cubicBezTo>
                <a:lnTo>
                  <a:pt x="85363" y="266175"/>
                </a:lnTo>
                <a:cubicBezTo>
                  <a:pt x="83934" y="271032"/>
                  <a:pt x="79435" y="274320"/>
                  <a:pt x="74434" y="274320"/>
                </a:cubicBezTo>
                <a:lnTo>
                  <a:pt x="68577" y="274320"/>
                </a:lnTo>
                <a:cubicBezTo>
                  <a:pt x="62290" y="274320"/>
                  <a:pt x="57146" y="279463"/>
                  <a:pt x="57146" y="285750"/>
                </a:cubicBezTo>
                <a:cubicBezTo>
                  <a:pt x="57146" y="292038"/>
                  <a:pt x="62290" y="297180"/>
                  <a:pt x="68577" y="297180"/>
                </a:cubicBezTo>
                <a:lnTo>
                  <a:pt x="74434" y="297180"/>
                </a:lnTo>
                <a:cubicBezTo>
                  <a:pt x="89579" y="297180"/>
                  <a:pt x="102939" y="287250"/>
                  <a:pt x="107295" y="272747"/>
                </a:cubicBezTo>
                <a:lnTo>
                  <a:pt x="107300" y="272747"/>
                </a:lnTo>
              </a:path>
            </a:pathLst>
          </a:custGeom>
          <a:solidFill>
            <a:srgbClr val="FFFFFF"/>
          </a:solidFill>
          <a:ln>
            <a:prstDash val="solid"/>
          </a:ln>
        </p:spPr>
        <p:txBody>
          <a:bodyPr wrap="square" lIns="0" tIns="0" rIns="0" bIns="0" anchor="ctr"/>
          <a:lstStyle/>
          <a:p>
            <a:pPr marL="0" indent="0" algn="l"/>
            <a:endParaRPr sz="18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07" name="Shape 107"/>
          <p:cNvSpPr/>
          <p:nvPr/>
        </p:nvSpPr>
        <p:spPr>
          <a:xfrm>
            <a:off x="3500267" y="3570739"/>
            <a:ext cx="2286000" cy="2688739"/>
          </a:xfrm>
          <a:prstGeom prst="rect">
            <a:avLst/>
          </a:prstGeom>
          <a:noFill/>
          <a:ln>
            <a:prstDash val="solid"/>
          </a:ln>
        </p:spPr>
        <p:txBody>
          <a:bodyPr wrap="square" lIns="0" tIns="0" rIns="0" bIns="0" anchor="t">
            <a:noAutofit/>
          </a:bodyPr>
          <a:lstStyle/>
          <a:p>
            <a:pPr marL="0" indent="0" algn="l">
              <a:lnSpc>
                <a:spcPct val="100000"/>
              </a:lnSpc>
              <a:spcBef>
                <a:spcPts val="1000"/>
              </a:spcBef>
            </a:pPr>
            <a:r>
              <a:rPr sz="1100">
                <a:solidFill>
                  <a:srgbClr val="FFFFFF"/>
                </a:solidFill>
                <a:latin typeface="outfit"/>
                <a:ea typeface="outfit"/>
                <a:cs typeface="outfit"/>
              </a:rPr>
              <a:t>Данное право на предоставление участков без торгов распространяется на срок до пяти лет.</a:t>
            </a:r>
            <a:endParaRPr sz="11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08" name="Shape 108"/>
          <p:cNvSpPr/>
          <p:nvPr/>
        </p:nvSpPr>
        <p:spPr>
          <a:xfrm>
            <a:off x="3500267" y="2684895"/>
            <a:ext cx="2286000" cy="529249"/>
          </a:xfrm>
          <a:prstGeom prst="rect">
            <a:avLst/>
          </a:prstGeom>
          <a:noFill/>
          <a:ln>
            <a:prstDash val="solid"/>
          </a:ln>
        </p:spPr>
        <p:txBody>
          <a:bodyPr wrap="square" lIns="0" tIns="0" rIns="0" bIns="0" anchor="t">
            <a:noAutofit/>
          </a:bodyPr>
          <a:lstStyle/>
          <a:p>
            <a:pPr marL="0" indent="0" algn="ctr">
              <a:lnSpc>
                <a:spcPct val="90000"/>
              </a:lnSpc>
            </a:pPr>
            <a:r>
              <a:rPr sz="1200">
                <a:solidFill>
                  <a:srgbClr val="FFFFFF"/>
                </a:solidFill>
                <a:latin typeface="outfit semibold"/>
                <a:ea typeface="outfit semibold"/>
                <a:cs typeface="outfit semibold"/>
              </a:rPr>
              <a:t>Срок предоставления аренды для СПоК</a:t>
            </a:r>
            <a:endParaRPr sz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09" name="Shape 109"/>
          <p:cNvSpPr/>
          <p:nvPr/>
        </p:nvSpPr>
        <p:spPr>
          <a:xfrm>
            <a:off x="3529460" y="2150895"/>
            <a:ext cx="320040" cy="365760"/>
          </a:xfrm>
          <a:custGeom>
            <a:avLst/>
            <a:gdLst>
              <a:gd name="OXMLTextRectL" fmla="val 0"/>
              <a:gd name="OXMLTextRectT" fmla="val 0"/>
              <a:gd name="OXMLTextRectR" fmla="val w"/>
              <a:gd name="OXMLTextRectB" fmla="val h"/>
              <a:gd name="COTextRectL" fmla="*/ OXMLTextRectL 1 w"/>
              <a:gd name="COTextRectT" fmla="*/ OXMLTextRectT 1 h"/>
              <a:gd name="COTextRectR" fmla="*/ OXMLTextRectR 1 w"/>
              <a:gd name="COTextRectB" fmla="*/ OXMLTextRectB 1 h"/>
              <a:gd name="ODFLeft" fmla="val 0"/>
              <a:gd name="ODFTop" fmla="val 0"/>
              <a:gd name="ODFRight" fmla="val 320040"/>
              <a:gd name="ODFBottom" fmla="val 365760"/>
              <a:gd name="ODFWidth" fmla="val 320040"/>
              <a:gd name="ODFHeight" fmla="val 365760"/>
            </a:gdLst>
            <a:ahLst/>
            <a:cxnLst/>
            <a:rect l="OXMLTextRectL" t="OXMLTextRectT" r="OXMLTextRectR" b="OXMLTextRectB"/>
            <a:pathLst>
              <a:path w="320040" h="365760">
                <a:moveTo>
                  <a:pt x="108586" y="17147"/>
                </a:moveTo>
                <a:cubicBezTo>
                  <a:pt x="108586" y="7644"/>
                  <a:pt x="100944" y="4"/>
                  <a:pt x="91442" y="4"/>
                </a:cubicBezTo>
                <a:cubicBezTo>
                  <a:pt x="81940" y="4"/>
                  <a:pt x="74297" y="7648"/>
                  <a:pt x="74297" y="17150"/>
                </a:cubicBezTo>
                <a:lnTo>
                  <a:pt x="74297" y="45727"/>
                </a:lnTo>
                <a:lnTo>
                  <a:pt x="45721" y="45727"/>
                </a:lnTo>
                <a:cubicBezTo>
                  <a:pt x="20505" y="45727"/>
                  <a:pt x="0" y="66228"/>
                  <a:pt x="0" y="91447"/>
                </a:cubicBezTo>
                <a:lnTo>
                  <a:pt x="0" y="102877"/>
                </a:lnTo>
                <a:lnTo>
                  <a:pt x="0" y="137167"/>
                </a:lnTo>
                <a:lnTo>
                  <a:pt x="0" y="320047"/>
                </a:lnTo>
                <a:cubicBezTo>
                  <a:pt x="0" y="345266"/>
                  <a:pt x="20502" y="365767"/>
                  <a:pt x="45721" y="365767"/>
                </a:cubicBezTo>
                <a:lnTo>
                  <a:pt x="274322" y="365767"/>
                </a:lnTo>
                <a:cubicBezTo>
                  <a:pt x="299538" y="365767"/>
                  <a:pt x="320043" y="345266"/>
                  <a:pt x="320043" y="320047"/>
                </a:cubicBezTo>
                <a:lnTo>
                  <a:pt x="320043" y="137167"/>
                </a:lnTo>
                <a:lnTo>
                  <a:pt x="320043" y="102877"/>
                </a:lnTo>
                <a:lnTo>
                  <a:pt x="320043" y="91447"/>
                </a:lnTo>
                <a:cubicBezTo>
                  <a:pt x="320043" y="66228"/>
                  <a:pt x="299541" y="45727"/>
                  <a:pt x="274322" y="45727"/>
                </a:cubicBezTo>
                <a:lnTo>
                  <a:pt x="245746" y="45727"/>
                </a:lnTo>
                <a:lnTo>
                  <a:pt x="245746" y="17154"/>
                </a:lnTo>
                <a:cubicBezTo>
                  <a:pt x="245746" y="7652"/>
                  <a:pt x="238103" y="11"/>
                  <a:pt x="228601" y="11"/>
                </a:cubicBezTo>
                <a:cubicBezTo>
                  <a:pt x="219099" y="11"/>
                  <a:pt x="211457" y="7655"/>
                  <a:pt x="211457" y="17158"/>
                </a:cubicBezTo>
                <a:lnTo>
                  <a:pt x="211457" y="45734"/>
                </a:lnTo>
                <a:lnTo>
                  <a:pt x="108586" y="45734"/>
                </a:lnTo>
                <a:lnTo>
                  <a:pt x="108586" y="17147"/>
                </a:lnTo>
                <a:moveTo>
                  <a:pt x="34289" y="137160"/>
                </a:moveTo>
                <a:lnTo>
                  <a:pt x="285748" y="137160"/>
                </a:lnTo>
                <a:lnTo>
                  <a:pt x="285748" y="320040"/>
                </a:lnTo>
                <a:cubicBezTo>
                  <a:pt x="285748" y="326327"/>
                  <a:pt x="280605" y="331470"/>
                  <a:pt x="274319" y="331470"/>
                </a:cubicBezTo>
                <a:lnTo>
                  <a:pt x="45718" y="331470"/>
                </a:lnTo>
                <a:cubicBezTo>
                  <a:pt x="39432" y="331470"/>
                  <a:pt x="34289" y="326327"/>
                  <a:pt x="34289" y="320040"/>
                </a:cubicBezTo>
                <a:lnTo>
                  <a:pt x="34289" y="137160"/>
                </a:lnTo>
              </a:path>
            </a:pathLst>
          </a:custGeom>
          <a:solidFill>
            <a:srgbClr val="FFFFFF"/>
          </a:solidFill>
          <a:ln>
            <a:prstDash val="solid"/>
          </a:ln>
        </p:spPr>
        <p:txBody>
          <a:bodyPr wrap="square" lIns="0" tIns="0" rIns="0" bIns="0" anchor="ctr"/>
          <a:lstStyle/>
          <a:p>
            <a:pPr marL="0" indent="0" algn="l"/>
            <a:endParaRPr sz="18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0" name="Shape 110"/>
          <p:cNvSpPr/>
          <p:nvPr/>
        </p:nvSpPr>
        <p:spPr>
          <a:xfrm>
            <a:off x="619125" y="3534055"/>
            <a:ext cx="2339907" cy="2744769"/>
          </a:xfrm>
          <a:prstGeom prst="rect">
            <a:avLst/>
          </a:prstGeom>
          <a:noFill/>
          <a:ln>
            <a:prstDash val="solid"/>
          </a:ln>
        </p:spPr>
        <p:txBody>
          <a:bodyPr wrap="square" lIns="0" tIns="0" rIns="0" bIns="0" anchor="t">
            <a:noAutofit/>
          </a:bodyPr>
          <a:lstStyle/>
          <a:p>
            <a:pPr marL="0" indent="0" algn="l">
              <a:lnSpc>
                <a:spcPct val="100000"/>
              </a:lnSpc>
              <a:spcBef>
                <a:spcPts val="1000"/>
              </a:spcBef>
            </a:pPr>
            <a:r>
              <a:rPr sz="1100">
                <a:solidFill>
                  <a:srgbClr val="FFFFFF"/>
                </a:solidFill>
                <a:latin typeface="outfit"/>
                <a:ea typeface="outfit"/>
                <a:cs typeface="outfit"/>
              </a:rPr>
              <a:t>Согласно пункту 8 статьи 10 Федерального закона № 101, земельные участки сельскохозяйственного назначения из государственной или муниципальной собственности могут быть предоставлены в аренду сельскохозяйственным производственным кооперативам (СПК) без проведения торгов.</a:t>
            </a:r>
            <a:endParaRPr sz="11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1" name="Shape 111"/>
          <p:cNvSpPr/>
          <p:nvPr/>
        </p:nvSpPr>
        <p:spPr>
          <a:xfrm>
            <a:off x="680888" y="2684895"/>
            <a:ext cx="2283878" cy="599285"/>
          </a:xfrm>
          <a:prstGeom prst="rect">
            <a:avLst/>
          </a:prstGeom>
          <a:noFill/>
          <a:ln>
            <a:prstDash val="solid"/>
          </a:ln>
        </p:spPr>
        <p:txBody>
          <a:bodyPr wrap="square" lIns="0" tIns="0" rIns="0" bIns="0" anchor="t">
            <a:noAutofit/>
          </a:bodyPr>
          <a:lstStyle/>
          <a:p>
            <a:pPr marL="0" indent="0" algn="ctr">
              <a:lnSpc>
                <a:spcPct val="90000"/>
              </a:lnSpc>
            </a:pPr>
            <a:r>
              <a:rPr sz="1200">
                <a:solidFill>
                  <a:srgbClr val="FFFFFF"/>
                </a:solidFill>
                <a:latin typeface="outfit semibold"/>
                <a:ea typeface="outfit semibold"/>
                <a:cs typeface="outfit semibold"/>
              </a:rPr>
              <a:t>Правовое основание предоставления земельных участков без торгов</a:t>
            </a:r>
            <a:endParaRPr sz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2" name="Shape 112"/>
          <p:cNvSpPr/>
          <p:nvPr/>
        </p:nvSpPr>
        <p:spPr>
          <a:xfrm>
            <a:off x="680888" y="2150966"/>
            <a:ext cx="365758" cy="365617"/>
          </a:xfrm>
          <a:custGeom>
            <a:avLst/>
            <a:gdLst>
              <a:gd name="OXMLTextRectL" fmla="val 0"/>
              <a:gd name="OXMLTextRectT" fmla="val 0"/>
              <a:gd name="OXMLTextRectR" fmla="val w"/>
              <a:gd name="OXMLTextRectB" fmla="val h"/>
              <a:gd name="COTextRectL" fmla="*/ OXMLTextRectL 1 w"/>
              <a:gd name="COTextRectT" fmla="*/ OXMLTextRectT 1 h"/>
              <a:gd name="COTextRectR" fmla="*/ OXMLTextRectR 1 w"/>
              <a:gd name="COTextRectB" fmla="*/ OXMLTextRectB 1 h"/>
              <a:gd name="ODFLeft" fmla="val 0"/>
              <a:gd name="ODFTop" fmla="val 0"/>
              <a:gd name="ODFRight" fmla="val 365760"/>
              <a:gd name="ODFBottom" fmla="val 365617"/>
              <a:gd name="ODFWidth" fmla="val 365760"/>
              <a:gd name="ODFHeight" fmla="val 365617"/>
            </a:gdLst>
            <a:ahLst/>
            <a:cxnLst/>
            <a:rect l="OXMLTextRectL" t="OXMLTextRectT" r="OXMLTextRectR" b="OXMLTextRectB"/>
            <a:pathLst>
              <a:path w="365760" h="365617">
                <a:moveTo>
                  <a:pt x="223626" y="5035"/>
                </a:moveTo>
                <a:cubicBezTo>
                  <a:pt x="230268" y="11674"/>
                  <a:pt x="230337" y="22387"/>
                  <a:pt x="223768" y="29099"/>
                </a:cubicBezTo>
                <a:lnTo>
                  <a:pt x="336660" y="141991"/>
                </a:lnTo>
                <a:cubicBezTo>
                  <a:pt x="343372" y="135421"/>
                  <a:pt x="354085" y="135494"/>
                  <a:pt x="360724" y="142134"/>
                </a:cubicBezTo>
                <a:cubicBezTo>
                  <a:pt x="367435" y="148846"/>
                  <a:pt x="367435" y="159698"/>
                  <a:pt x="360724" y="166341"/>
                </a:cubicBezTo>
                <a:lnTo>
                  <a:pt x="348800" y="178337"/>
                </a:lnTo>
                <a:lnTo>
                  <a:pt x="280750" y="246386"/>
                </a:lnTo>
                <a:lnTo>
                  <a:pt x="269324" y="257811"/>
                </a:lnTo>
                <a:cubicBezTo>
                  <a:pt x="262612" y="264524"/>
                  <a:pt x="251756" y="264524"/>
                  <a:pt x="245118" y="257811"/>
                </a:cubicBezTo>
                <a:cubicBezTo>
                  <a:pt x="238691" y="251384"/>
                  <a:pt x="238406" y="241029"/>
                  <a:pt x="244474" y="234320"/>
                </a:cubicBezTo>
                <a:lnTo>
                  <a:pt x="131509" y="121356"/>
                </a:lnTo>
                <a:cubicBezTo>
                  <a:pt x="124797" y="127355"/>
                  <a:pt x="114443" y="127140"/>
                  <a:pt x="108016" y="120712"/>
                </a:cubicBezTo>
                <a:cubicBezTo>
                  <a:pt x="101305" y="113999"/>
                  <a:pt x="101305" y="103148"/>
                  <a:pt x="108016" y="96505"/>
                </a:cubicBezTo>
                <a:lnTo>
                  <a:pt x="119443" y="85079"/>
                </a:lnTo>
                <a:lnTo>
                  <a:pt x="187423" y="17030"/>
                </a:lnTo>
                <a:lnTo>
                  <a:pt x="199347" y="5034"/>
                </a:lnTo>
                <a:cubicBezTo>
                  <a:pt x="206058" y="-1678"/>
                  <a:pt x="216914" y="-1678"/>
                  <a:pt x="223553" y="5034"/>
                </a:cubicBezTo>
                <a:lnTo>
                  <a:pt x="223626" y="5035"/>
                </a:lnTo>
                <a:moveTo>
                  <a:pt x="199489" y="53376"/>
                </a:moveTo>
                <a:lnTo>
                  <a:pt x="155719" y="97148"/>
                </a:lnTo>
                <a:lnTo>
                  <a:pt x="268610" y="210040"/>
                </a:lnTo>
                <a:lnTo>
                  <a:pt x="312381" y="166268"/>
                </a:lnTo>
                <a:lnTo>
                  <a:pt x="199489" y="53376"/>
                </a:lnTo>
                <a:moveTo>
                  <a:pt x="159647" y="181836"/>
                </a:moveTo>
                <a:lnTo>
                  <a:pt x="183853" y="206044"/>
                </a:lnTo>
                <a:lnTo>
                  <a:pt x="148294" y="241604"/>
                </a:lnTo>
                <a:lnTo>
                  <a:pt x="153294" y="246601"/>
                </a:lnTo>
                <a:cubicBezTo>
                  <a:pt x="162218" y="255526"/>
                  <a:pt x="162218" y="270023"/>
                  <a:pt x="153294" y="278948"/>
                </a:cubicBezTo>
                <a:lnTo>
                  <a:pt x="73320" y="358923"/>
                </a:lnTo>
                <a:cubicBezTo>
                  <a:pt x="64396" y="367847"/>
                  <a:pt x="49901" y="367847"/>
                  <a:pt x="40972" y="358923"/>
                </a:cubicBezTo>
                <a:lnTo>
                  <a:pt x="6697" y="324646"/>
                </a:lnTo>
                <a:cubicBezTo>
                  <a:pt x="-2228" y="315721"/>
                  <a:pt x="-2228" y="301225"/>
                  <a:pt x="6697" y="292300"/>
                </a:cubicBezTo>
                <a:lnTo>
                  <a:pt x="86670" y="212325"/>
                </a:lnTo>
                <a:cubicBezTo>
                  <a:pt x="95595" y="203400"/>
                  <a:pt x="110090" y="203400"/>
                  <a:pt x="119018" y="212325"/>
                </a:cubicBezTo>
                <a:lnTo>
                  <a:pt x="124018" y="217323"/>
                </a:lnTo>
                <a:lnTo>
                  <a:pt x="159577" y="181763"/>
                </a:lnTo>
                <a:lnTo>
                  <a:pt x="159647" y="181836"/>
                </a:lnTo>
                <a:moveTo>
                  <a:pt x="102950" y="244675"/>
                </a:moveTo>
                <a:lnTo>
                  <a:pt x="39114" y="308511"/>
                </a:lnTo>
                <a:lnTo>
                  <a:pt x="57252" y="326650"/>
                </a:lnTo>
                <a:lnTo>
                  <a:pt x="121089" y="262813"/>
                </a:lnTo>
                <a:lnTo>
                  <a:pt x="102950" y="244675"/>
                </a:lnTo>
              </a:path>
            </a:pathLst>
          </a:custGeom>
          <a:solidFill>
            <a:srgbClr val="FFFFFF"/>
          </a:solidFill>
          <a:ln>
            <a:prstDash val="solid"/>
          </a:ln>
        </p:spPr>
        <p:txBody>
          <a:bodyPr wrap="square" lIns="0" tIns="0" rIns="0" bIns="0" anchor="ctr"/>
          <a:lstStyle/>
          <a:p>
            <a:pPr marL="0" indent="0" algn="l"/>
            <a:endParaRPr sz="18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Group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Shape 114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420084"/>
          </a:solidFill>
          <a:ln>
            <a:prstDash val="solid"/>
          </a:ln>
        </p:spPr>
        <p:txBody>
          <a:bodyPr wrap="square" lIns="0" tIns="0" rIns="0" bIns="0" anchor="ctr"/>
          <a:lstStyle/>
          <a:p>
            <a:pPr marL="0" indent="0" algn="l"/>
            <a:endParaRPr sz="18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5" name="Shape 115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>
            <a:prstDash val="solid"/>
          </a:ln>
        </p:spPr>
        <p:txBody>
          <a:bodyPr wrap="square" lIns="0" tIns="0" rIns="0" bIns="0" anchor="ctr"/>
          <a:lstStyle/>
          <a:p>
            <a:pPr marL="0" indent="0" algn="l"/>
            <a:endParaRPr sz="18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6" name="Shape 116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prstDash val="solid"/>
          </a:ln>
        </p:spPr>
        <p:txBody>
          <a:bodyPr wrap="square" lIns="0" tIns="0" rIns="0" bIns="0" anchor="ctr"/>
          <a:lstStyle/>
          <a:p>
            <a:pPr marL="0" indent="0" algn="l"/>
            <a:endParaRPr sz="18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7" name="Shape 117"/>
          <p:cNvSpPr/>
          <p:nvPr/>
        </p:nvSpPr>
        <p:spPr>
          <a:xfrm>
            <a:off x="6045283" y="1812211"/>
            <a:ext cx="2743200" cy="2194559"/>
          </a:xfrm>
          <a:custGeom>
            <a:avLst/>
            <a:gdLst>
              <a:gd name="OXMLTextRectL" fmla="val 0"/>
              <a:gd name="OXMLTextRectT" fmla="val 0"/>
              <a:gd name="OXMLTextRectR" fmla="val w"/>
              <a:gd name="OXMLTextRectB" fmla="val h"/>
              <a:gd name="COTextRectL" fmla="*/ OXMLTextRectL 1 w"/>
              <a:gd name="COTextRectT" fmla="*/ OXMLTextRectT 1 h"/>
              <a:gd name="COTextRectR" fmla="*/ OXMLTextRectR 1 w"/>
              <a:gd name="COTextRectB" fmla="*/ OXMLTextRectB 1 h"/>
              <a:gd name="ODFLeft" fmla="val 0"/>
              <a:gd name="ODFTop" fmla="val 0"/>
              <a:gd name="ODFRight" fmla="val 2743200"/>
              <a:gd name="ODFBottom" fmla="val 2194560"/>
              <a:gd name="ODFWidth" fmla="val 2743200"/>
              <a:gd name="ODFHeight" fmla="val 2194560"/>
            </a:gdLst>
            <a:ahLst/>
            <a:cxnLst/>
            <a:rect l="OXMLTextRectL" t="OXMLTextRectT" r="OXMLTextRectR" b="OXMLTextRectB"/>
            <a:pathLst>
              <a:path w="2743200" h="2194560">
                <a:moveTo>
                  <a:pt x="115763" y="2194560"/>
                </a:moveTo>
                <a:cubicBezTo>
                  <a:pt x="51819" y="2194560"/>
                  <a:pt x="0" y="2142724"/>
                  <a:pt x="0" y="2078797"/>
                </a:cubicBezTo>
                <a:lnTo>
                  <a:pt x="0" y="115763"/>
                </a:lnTo>
                <a:cubicBezTo>
                  <a:pt x="0" y="51836"/>
                  <a:pt x="51819" y="0"/>
                  <a:pt x="115763" y="0"/>
                </a:cubicBezTo>
                <a:lnTo>
                  <a:pt x="2627437" y="0"/>
                </a:lnTo>
                <a:cubicBezTo>
                  <a:pt x="2691381" y="0"/>
                  <a:pt x="2743200" y="51836"/>
                  <a:pt x="2743200" y="115763"/>
                </a:cubicBezTo>
                <a:lnTo>
                  <a:pt x="2743200" y="2078797"/>
                </a:lnTo>
                <a:cubicBezTo>
                  <a:pt x="2743200" y="2142724"/>
                  <a:pt x="2691381" y="2194560"/>
                  <a:pt x="2627437" y="2194560"/>
                </a:cubicBezTo>
                <a:lnTo>
                  <a:pt x="115763" y="2194560"/>
                </a:lnTo>
              </a:path>
            </a:pathLst>
          </a:custGeom>
          <a:solidFill>
            <a:srgbClr val="FFFFFF">
              <a:alpha val="10000"/>
            </a:srgbClr>
          </a:solidFill>
          <a:ln>
            <a:prstDash val="solid"/>
          </a:ln>
        </p:spPr>
        <p:txBody>
          <a:bodyPr wrap="square" lIns="0" tIns="0" rIns="0" bIns="0" anchor="ctr"/>
          <a:lstStyle/>
          <a:p>
            <a:pPr marL="0" indent="0" algn="l"/>
            <a:endParaRPr sz="18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8" name="Shape 118"/>
          <p:cNvSpPr/>
          <p:nvPr/>
        </p:nvSpPr>
        <p:spPr>
          <a:xfrm>
            <a:off x="8971805" y="1812211"/>
            <a:ext cx="2743200" cy="2194559"/>
          </a:xfrm>
          <a:custGeom>
            <a:avLst/>
            <a:gdLst>
              <a:gd name="OXMLTextRectL" fmla="val 0"/>
              <a:gd name="OXMLTextRectT" fmla="val 0"/>
              <a:gd name="OXMLTextRectR" fmla="val w"/>
              <a:gd name="OXMLTextRectB" fmla="val h"/>
              <a:gd name="COTextRectL" fmla="*/ OXMLTextRectL 1 w"/>
              <a:gd name="COTextRectT" fmla="*/ OXMLTextRectT 1 h"/>
              <a:gd name="COTextRectR" fmla="*/ OXMLTextRectR 1 w"/>
              <a:gd name="COTextRectB" fmla="*/ OXMLTextRectB 1 h"/>
              <a:gd name="ODFLeft" fmla="val 0"/>
              <a:gd name="ODFTop" fmla="val 0"/>
              <a:gd name="ODFRight" fmla="val 2743200"/>
              <a:gd name="ODFBottom" fmla="val 2194560"/>
              <a:gd name="ODFWidth" fmla="val 2743200"/>
              <a:gd name="ODFHeight" fmla="val 2194560"/>
            </a:gdLst>
            <a:ahLst/>
            <a:cxnLst/>
            <a:rect l="OXMLTextRectL" t="OXMLTextRectT" r="OXMLTextRectR" b="OXMLTextRectB"/>
            <a:pathLst>
              <a:path w="2743200" h="2194560">
                <a:moveTo>
                  <a:pt x="115763" y="2194560"/>
                </a:moveTo>
                <a:cubicBezTo>
                  <a:pt x="51819" y="2194560"/>
                  <a:pt x="0" y="2142724"/>
                  <a:pt x="0" y="2078797"/>
                </a:cubicBezTo>
                <a:lnTo>
                  <a:pt x="0" y="115763"/>
                </a:lnTo>
                <a:cubicBezTo>
                  <a:pt x="0" y="51836"/>
                  <a:pt x="51819" y="0"/>
                  <a:pt x="115763" y="0"/>
                </a:cubicBezTo>
                <a:lnTo>
                  <a:pt x="2627437" y="0"/>
                </a:lnTo>
                <a:cubicBezTo>
                  <a:pt x="2691381" y="0"/>
                  <a:pt x="2743200" y="51836"/>
                  <a:pt x="2743200" y="115763"/>
                </a:cubicBezTo>
                <a:lnTo>
                  <a:pt x="2743200" y="2078797"/>
                </a:lnTo>
                <a:cubicBezTo>
                  <a:pt x="2743200" y="2142724"/>
                  <a:pt x="2691381" y="2194560"/>
                  <a:pt x="2627437" y="2194560"/>
                </a:cubicBezTo>
                <a:lnTo>
                  <a:pt x="115763" y="2194560"/>
                </a:lnTo>
              </a:path>
            </a:pathLst>
          </a:custGeom>
          <a:solidFill>
            <a:srgbClr val="FFFFFF">
              <a:alpha val="10000"/>
            </a:srgbClr>
          </a:solidFill>
          <a:ln>
            <a:prstDash val="solid"/>
          </a:ln>
        </p:spPr>
        <p:txBody>
          <a:bodyPr wrap="square" lIns="0" tIns="0" rIns="0" bIns="0" anchor="ctr"/>
          <a:lstStyle/>
          <a:p>
            <a:pPr marL="0" indent="0" algn="l"/>
            <a:endParaRPr sz="18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9" name="Shape 119"/>
          <p:cNvSpPr/>
          <p:nvPr/>
        </p:nvSpPr>
        <p:spPr>
          <a:xfrm>
            <a:off x="3118760" y="1812211"/>
            <a:ext cx="2743200" cy="2194559"/>
          </a:xfrm>
          <a:custGeom>
            <a:avLst/>
            <a:gdLst>
              <a:gd name="OXMLTextRectL" fmla="val 0"/>
              <a:gd name="OXMLTextRectT" fmla="val 0"/>
              <a:gd name="OXMLTextRectR" fmla="val w"/>
              <a:gd name="OXMLTextRectB" fmla="val h"/>
              <a:gd name="COTextRectL" fmla="*/ OXMLTextRectL 1 w"/>
              <a:gd name="COTextRectT" fmla="*/ OXMLTextRectT 1 h"/>
              <a:gd name="COTextRectR" fmla="*/ OXMLTextRectR 1 w"/>
              <a:gd name="COTextRectB" fmla="*/ OXMLTextRectB 1 h"/>
              <a:gd name="ODFLeft" fmla="val 0"/>
              <a:gd name="ODFTop" fmla="val 0"/>
              <a:gd name="ODFRight" fmla="val 2743200"/>
              <a:gd name="ODFBottom" fmla="val 2194560"/>
              <a:gd name="ODFWidth" fmla="val 2743200"/>
              <a:gd name="ODFHeight" fmla="val 2194560"/>
            </a:gdLst>
            <a:ahLst/>
            <a:cxnLst/>
            <a:rect l="OXMLTextRectL" t="OXMLTextRectT" r="OXMLTextRectR" b="OXMLTextRectB"/>
            <a:pathLst>
              <a:path w="2743200" h="2194560">
                <a:moveTo>
                  <a:pt x="115763" y="2194560"/>
                </a:moveTo>
                <a:cubicBezTo>
                  <a:pt x="51819" y="2194560"/>
                  <a:pt x="0" y="2142724"/>
                  <a:pt x="0" y="2078797"/>
                </a:cubicBezTo>
                <a:lnTo>
                  <a:pt x="0" y="115763"/>
                </a:lnTo>
                <a:cubicBezTo>
                  <a:pt x="0" y="51836"/>
                  <a:pt x="51819" y="0"/>
                  <a:pt x="115763" y="0"/>
                </a:cubicBezTo>
                <a:lnTo>
                  <a:pt x="2627437" y="0"/>
                </a:lnTo>
                <a:cubicBezTo>
                  <a:pt x="2691381" y="0"/>
                  <a:pt x="2743200" y="51836"/>
                  <a:pt x="2743200" y="115763"/>
                </a:cubicBezTo>
                <a:lnTo>
                  <a:pt x="2743200" y="2078797"/>
                </a:lnTo>
                <a:cubicBezTo>
                  <a:pt x="2743200" y="2142724"/>
                  <a:pt x="2691381" y="2194560"/>
                  <a:pt x="2627437" y="2194560"/>
                </a:cubicBezTo>
                <a:lnTo>
                  <a:pt x="115763" y="2194560"/>
                </a:lnTo>
              </a:path>
            </a:pathLst>
          </a:custGeom>
          <a:solidFill>
            <a:srgbClr val="FFFFFF">
              <a:alpha val="10000"/>
            </a:srgbClr>
          </a:solidFill>
          <a:ln>
            <a:prstDash val="solid"/>
          </a:ln>
        </p:spPr>
        <p:txBody>
          <a:bodyPr wrap="square" lIns="0" tIns="0" rIns="0" bIns="0" anchor="ctr"/>
          <a:lstStyle/>
          <a:p>
            <a:pPr marL="0" indent="0" algn="l"/>
            <a:endParaRPr sz="18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20" name="Shape 120"/>
          <p:cNvSpPr/>
          <p:nvPr/>
        </p:nvSpPr>
        <p:spPr>
          <a:xfrm>
            <a:off x="6045283" y="4215540"/>
            <a:ext cx="2743200" cy="2194560"/>
          </a:xfrm>
          <a:custGeom>
            <a:avLst/>
            <a:gdLst>
              <a:gd name="OXMLTextRectL" fmla="val 0"/>
              <a:gd name="OXMLTextRectT" fmla="val 0"/>
              <a:gd name="OXMLTextRectR" fmla="val w"/>
              <a:gd name="OXMLTextRectB" fmla="val h"/>
              <a:gd name="COTextRectL" fmla="*/ OXMLTextRectL 1 w"/>
              <a:gd name="COTextRectT" fmla="*/ OXMLTextRectT 1 h"/>
              <a:gd name="COTextRectR" fmla="*/ OXMLTextRectR 1 w"/>
              <a:gd name="COTextRectB" fmla="*/ OXMLTextRectB 1 h"/>
              <a:gd name="ODFLeft" fmla="val 0"/>
              <a:gd name="ODFTop" fmla="val 0"/>
              <a:gd name="ODFRight" fmla="val 2743200"/>
              <a:gd name="ODFBottom" fmla="val 2194560"/>
              <a:gd name="ODFWidth" fmla="val 2743200"/>
              <a:gd name="ODFHeight" fmla="val 2194560"/>
            </a:gdLst>
            <a:ahLst/>
            <a:cxnLst/>
            <a:rect l="OXMLTextRectL" t="OXMLTextRectT" r="OXMLTextRectR" b="OXMLTextRectB"/>
            <a:pathLst>
              <a:path w="2743200" h="2194560">
                <a:moveTo>
                  <a:pt x="115763" y="2194560"/>
                </a:moveTo>
                <a:cubicBezTo>
                  <a:pt x="51819" y="2194560"/>
                  <a:pt x="0" y="2142724"/>
                  <a:pt x="0" y="2078797"/>
                </a:cubicBezTo>
                <a:lnTo>
                  <a:pt x="0" y="115763"/>
                </a:lnTo>
                <a:cubicBezTo>
                  <a:pt x="0" y="51836"/>
                  <a:pt x="51819" y="0"/>
                  <a:pt x="115763" y="0"/>
                </a:cubicBezTo>
                <a:lnTo>
                  <a:pt x="2627437" y="0"/>
                </a:lnTo>
                <a:cubicBezTo>
                  <a:pt x="2691381" y="0"/>
                  <a:pt x="2743200" y="51836"/>
                  <a:pt x="2743200" y="115763"/>
                </a:cubicBezTo>
                <a:lnTo>
                  <a:pt x="2743200" y="2078797"/>
                </a:lnTo>
                <a:cubicBezTo>
                  <a:pt x="2743200" y="2142724"/>
                  <a:pt x="2691381" y="2194560"/>
                  <a:pt x="2627437" y="2194560"/>
                </a:cubicBezTo>
                <a:lnTo>
                  <a:pt x="115763" y="2194560"/>
                </a:lnTo>
              </a:path>
            </a:pathLst>
          </a:custGeom>
          <a:solidFill>
            <a:srgbClr val="FFFFFF">
              <a:alpha val="10000"/>
            </a:srgbClr>
          </a:solidFill>
          <a:ln>
            <a:prstDash val="solid"/>
          </a:ln>
        </p:spPr>
        <p:txBody>
          <a:bodyPr wrap="square" lIns="0" tIns="0" rIns="0" bIns="0" anchor="ctr"/>
          <a:lstStyle/>
          <a:p>
            <a:pPr marL="0" indent="0" algn="l"/>
            <a:endParaRPr sz="18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21" name="Shape 121"/>
          <p:cNvSpPr/>
          <p:nvPr/>
        </p:nvSpPr>
        <p:spPr>
          <a:xfrm>
            <a:off x="3118760" y="4215540"/>
            <a:ext cx="2743200" cy="2194560"/>
          </a:xfrm>
          <a:custGeom>
            <a:avLst/>
            <a:gdLst>
              <a:gd name="OXMLTextRectL" fmla="val 0"/>
              <a:gd name="OXMLTextRectT" fmla="val 0"/>
              <a:gd name="OXMLTextRectR" fmla="val w"/>
              <a:gd name="OXMLTextRectB" fmla="val h"/>
              <a:gd name="COTextRectL" fmla="*/ OXMLTextRectL 1 w"/>
              <a:gd name="COTextRectT" fmla="*/ OXMLTextRectT 1 h"/>
              <a:gd name="COTextRectR" fmla="*/ OXMLTextRectR 1 w"/>
              <a:gd name="COTextRectB" fmla="*/ OXMLTextRectB 1 h"/>
              <a:gd name="ODFLeft" fmla="val 0"/>
              <a:gd name="ODFTop" fmla="val 0"/>
              <a:gd name="ODFRight" fmla="val 2743200"/>
              <a:gd name="ODFBottom" fmla="val 2194560"/>
              <a:gd name="ODFWidth" fmla="val 2743200"/>
              <a:gd name="ODFHeight" fmla="val 2194560"/>
            </a:gdLst>
            <a:ahLst/>
            <a:cxnLst/>
            <a:rect l="OXMLTextRectL" t="OXMLTextRectT" r="OXMLTextRectR" b="OXMLTextRectB"/>
            <a:pathLst>
              <a:path w="2743200" h="2194560">
                <a:moveTo>
                  <a:pt x="115763" y="2194560"/>
                </a:moveTo>
                <a:cubicBezTo>
                  <a:pt x="51819" y="2194560"/>
                  <a:pt x="0" y="2142724"/>
                  <a:pt x="0" y="2078797"/>
                </a:cubicBezTo>
                <a:lnTo>
                  <a:pt x="0" y="115763"/>
                </a:lnTo>
                <a:cubicBezTo>
                  <a:pt x="0" y="51836"/>
                  <a:pt x="51819" y="0"/>
                  <a:pt x="115763" y="0"/>
                </a:cubicBezTo>
                <a:lnTo>
                  <a:pt x="2627437" y="0"/>
                </a:lnTo>
                <a:cubicBezTo>
                  <a:pt x="2691381" y="0"/>
                  <a:pt x="2743200" y="51836"/>
                  <a:pt x="2743200" y="115763"/>
                </a:cubicBezTo>
                <a:lnTo>
                  <a:pt x="2743200" y="2078797"/>
                </a:lnTo>
                <a:cubicBezTo>
                  <a:pt x="2743200" y="2142724"/>
                  <a:pt x="2691381" y="2194560"/>
                  <a:pt x="2627437" y="2194560"/>
                </a:cubicBezTo>
                <a:lnTo>
                  <a:pt x="115763" y="2194560"/>
                </a:lnTo>
              </a:path>
            </a:pathLst>
          </a:custGeom>
          <a:solidFill>
            <a:srgbClr val="FFFFFF">
              <a:alpha val="10000"/>
            </a:srgbClr>
          </a:solidFill>
          <a:ln>
            <a:prstDash val="solid"/>
          </a:ln>
        </p:spPr>
        <p:txBody>
          <a:bodyPr wrap="square" lIns="0" tIns="0" rIns="0" bIns="0" anchor="ctr"/>
          <a:lstStyle/>
          <a:p>
            <a:pPr marL="0" indent="0" algn="l"/>
            <a:endParaRPr sz="18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22" name="Shape 122"/>
          <p:cNvSpPr/>
          <p:nvPr/>
        </p:nvSpPr>
        <p:spPr>
          <a:xfrm>
            <a:off x="9921223" y="4338253"/>
            <a:ext cx="947608" cy="1016370"/>
          </a:xfrm>
          <a:custGeom>
            <a:avLst/>
            <a:gdLst>
              <a:gd name="OXMLTextRectL" fmla="val 0"/>
              <a:gd name="OXMLTextRectT" fmla="val 0"/>
              <a:gd name="OXMLTextRectR" fmla="val w"/>
              <a:gd name="OXMLTextRectB" fmla="val h"/>
              <a:gd name="COTextRectL" fmla="*/ OXMLTextRectL 1 w"/>
              <a:gd name="COTextRectT" fmla="*/ OXMLTextRectT 1 h"/>
              <a:gd name="COTextRectR" fmla="*/ OXMLTextRectR 1 w"/>
              <a:gd name="COTextRectB" fmla="*/ OXMLTextRectB 1 h"/>
              <a:gd name="ODFLeft" fmla="val 0"/>
              <a:gd name="ODFTop" fmla="val 0"/>
              <a:gd name="ODFRight" fmla="val 947608"/>
              <a:gd name="ODFBottom" fmla="val 1016370"/>
              <a:gd name="ODFWidth" fmla="val 947608"/>
              <a:gd name="ODFHeight" fmla="val 1016370"/>
            </a:gdLst>
            <a:ahLst/>
            <a:cxnLst/>
            <a:rect l="OXMLTextRectL" t="OXMLTextRectT" r="OXMLTextRectR" b="OXMLTextRectB"/>
            <a:pathLst>
              <a:path w="947608" h="1016370">
                <a:moveTo>
                  <a:pt x="947608" y="421184"/>
                </a:moveTo>
                <a:cubicBezTo>
                  <a:pt x="947608" y="180477"/>
                  <a:pt x="947608" y="60118"/>
                  <a:pt x="868160" y="14991"/>
                </a:cubicBezTo>
                <a:cubicBezTo>
                  <a:pt x="788703" y="-30145"/>
                  <a:pt x="682789" y="30034"/>
                  <a:pt x="470933" y="150392"/>
                </a:cubicBezTo>
                <a:lnTo>
                  <a:pt x="317780" y="237394"/>
                </a:lnTo>
                <a:cubicBezTo>
                  <a:pt x="105924" y="357752"/>
                  <a:pt x="0" y="417921"/>
                  <a:pt x="0" y="508195"/>
                </a:cubicBezTo>
                <a:cubicBezTo>
                  <a:pt x="0" y="598459"/>
                  <a:pt x="105924" y="658639"/>
                  <a:pt x="317780" y="778997"/>
                </a:cubicBezTo>
                <a:lnTo>
                  <a:pt x="470933" y="865999"/>
                </a:lnTo>
                <a:cubicBezTo>
                  <a:pt x="682789" y="986357"/>
                  <a:pt x="788713" y="1046526"/>
                  <a:pt x="868160" y="1001399"/>
                </a:cubicBezTo>
                <a:cubicBezTo>
                  <a:pt x="947608" y="956262"/>
                  <a:pt x="947608" y="835914"/>
                  <a:pt x="947608" y="595207"/>
                </a:cubicBezTo>
                <a:lnTo>
                  <a:pt x="947608" y="421184"/>
                </a:lnTo>
              </a:path>
            </a:pathLst>
          </a:custGeom>
          <a:solidFill>
            <a:srgbClr val="6300C6">
              <a:alpha val="10000"/>
            </a:srgbClr>
          </a:solidFill>
          <a:ln>
            <a:prstDash val="solid"/>
          </a:ln>
        </p:spPr>
        <p:txBody>
          <a:bodyPr wrap="square" lIns="0" tIns="0" rIns="0" bIns="0" anchor="ctr"/>
          <a:lstStyle/>
          <a:p>
            <a:pPr marL="0" indent="0" algn="l"/>
            <a:endParaRPr sz="18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23" name="Shape 123"/>
          <p:cNvSpPr/>
          <p:nvPr/>
        </p:nvSpPr>
        <p:spPr>
          <a:xfrm>
            <a:off x="9690108" y="5089941"/>
            <a:ext cx="947608" cy="1016373"/>
          </a:xfrm>
          <a:custGeom>
            <a:avLst/>
            <a:gdLst>
              <a:gd name="OXMLTextRectL" fmla="val 0"/>
              <a:gd name="OXMLTextRectT" fmla="val 0"/>
              <a:gd name="OXMLTextRectR" fmla="val w"/>
              <a:gd name="OXMLTextRectB" fmla="val h"/>
              <a:gd name="COTextRectL" fmla="*/ OXMLTextRectL 1 w"/>
              <a:gd name="COTextRectT" fmla="*/ OXMLTextRectT 1 h"/>
              <a:gd name="COTextRectR" fmla="*/ OXMLTextRectR 1 w"/>
              <a:gd name="COTextRectB" fmla="*/ OXMLTextRectB 1 h"/>
              <a:gd name="ODFLeft" fmla="val 0"/>
              <a:gd name="ODFTop" fmla="val 0"/>
              <a:gd name="ODFRight" fmla="val 947609"/>
              <a:gd name="ODFBottom" fmla="val 1016373"/>
              <a:gd name="ODFWidth" fmla="val 947609"/>
              <a:gd name="ODFHeight" fmla="val 1016373"/>
            </a:gdLst>
            <a:ahLst/>
            <a:cxnLst/>
            <a:rect l="OXMLTextRectL" t="OXMLTextRectT" r="OXMLTextRectR" b="OXMLTextRectB"/>
            <a:pathLst>
              <a:path w="947609" h="1016373">
                <a:moveTo>
                  <a:pt x="476676" y="150383"/>
                </a:moveTo>
                <a:cubicBezTo>
                  <a:pt x="264819" y="30024"/>
                  <a:pt x="158895" y="-30146"/>
                  <a:pt x="79448" y="14981"/>
                </a:cubicBezTo>
                <a:cubicBezTo>
                  <a:pt x="0" y="60118"/>
                  <a:pt x="0" y="180467"/>
                  <a:pt x="0" y="421175"/>
                </a:cubicBezTo>
                <a:lnTo>
                  <a:pt x="0" y="595188"/>
                </a:lnTo>
                <a:cubicBezTo>
                  <a:pt x="0" y="835896"/>
                  <a:pt x="0" y="956255"/>
                  <a:pt x="79448" y="1001382"/>
                </a:cubicBezTo>
                <a:cubicBezTo>
                  <a:pt x="158895" y="1046519"/>
                  <a:pt x="264819" y="986329"/>
                  <a:pt x="476676" y="865981"/>
                </a:cubicBezTo>
                <a:lnTo>
                  <a:pt x="629829" y="778979"/>
                </a:lnTo>
                <a:cubicBezTo>
                  <a:pt x="841686" y="658620"/>
                  <a:pt x="947609" y="598441"/>
                  <a:pt x="947609" y="508176"/>
                </a:cubicBezTo>
                <a:cubicBezTo>
                  <a:pt x="947609" y="417912"/>
                  <a:pt x="841686" y="357733"/>
                  <a:pt x="629829" y="237384"/>
                </a:cubicBezTo>
                <a:lnTo>
                  <a:pt x="476676" y="150383"/>
                </a:lnTo>
              </a:path>
            </a:pathLst>
          </a:custGeom>
          <a:solidFill>
            <a:srgbClr val="6300C6">
              <a:alpha val="10000"/>
            </a:srgbClr>
          </a:solidFill>
          <a:ln>
            <a:prstDash val="solid"/>
          </a:ln>
        </p:spPr>
        <p:txBody>
          <a:bodyPr wrap="square" lIns="0" tIns="0" rIns="0" bIns="0" anchor="ctr"/>
          <a:lstStyle/>
          <a:p>
            <a:pPr marL="0" indent="0" algn="l"/>
            <a:endParaRPr sz="18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24" name="Shape 124"/>
          <p:cNvSpPr/>
          <p:nvPr/>
        </p:nvSpPr>
        <p:spPr>
          <a:xfrm>
            <a:off x="9921223" y="5841631"/>
            <a:ext cx="947608" cy="1016369"/>
          </a:xfrm>
          <a:custGeom>
            <a:avLst/>
            <a:gdLst>
              <a:gd name="OXMLTextRectL" fmla="val 0"/>
              <a:gd name="OXMLTextRectT" fmla="val 0"/>
              <a:gd name="OXMLTextRectR" fmla="val w"/>
              <a:gd name="OXMLTextRectB" fmla="val h"/>
              <a:gd name="COTextRectL" fmla="*/ OXMLTextRectL 1 w"/>
              <a:gd name="COTextRectT" fmla="*/ OXMLTextRectT 1 h"/>
              <a:gd name="COTextRectR" fmla="*/ OXMLTextRectR 1 w"/>
              <a:gd name="COTextRectB" fmla="*/ OXMLTextRectB 1 h"/>
              <a:gd name="ODFLeft" fmla="val 0"/>
              <a:gd name="ODFTop" fmla="val 0"/>
              <a:gd name="ODFRight" fmla="val 947608"/>
              <a:gd name="ODFBottom" fmla="val 1016369"/>
              <a:gd name="ODFWidth" fmla="val 947608"/>
              <a:gd name="ODFHeight" fmla="val 1016369"/>
            </a:gdLst>
            <a:ahLst/>
            <a:cxnLst/>
            <a:rect l="OXMLTextRectL" t="OXMLTextRectT" r="OXMLTextRectR" b="OXMLTextRectB"/>
            <a:pathLst>
              <a:path w="947608" h="1016369">
                <a:moveTo>
                  <a:pt x="317780" y="237393"/>
                </a:moveTo>
                <a:cubicBezTo>
                  <a:pt x="105924" y="357742"/>
                  <a:pt x="0" y="417921"/>
                  <a:pt x="0" y="508184"/>
                </a:cubicBezTo>
                <a:cubicBezTo>
                  <a:pt x="0" y="598448"/>
                  <a:pt x="105924" y="658627"/>
                  <a:pt x="317780" y="778986"/>
                </a:cubicBezTo>
                <a:lnTo>
                  <a:pt x="470933" y="865987"/>
                </a:lnTo>
                <a:cubicBezTo>
                  <a:pt x="682789" y="986345"/>
                  <a:pt x="788713" y="1046525"/>
                  <a:pt x="868160" y="1001388"/>
                </a:cubicBezTo>
                <a:cubicBezTo>
                  <a:pt x="947608" y="956251"/>
                  <a:pt x="947608" y="835892"/>
                  <a:pt x="947608" y="595186"/>
                </a:cubicBezTo>
                <a:lnTo>
                  <a:pt x="947608" y="421173"/>
                </a:lnTo>
                <a:cubicBezTo>
                  <a:pt x="947608" y="180466"/>
                  <a:pt x="947608" y="60108"/>
                  <a:pt x="868160" y="14981"/>
                </a:cubicBezTo>
                <a:cubicBezTo>
                  <a:pt x="788704" y="-30156"/>
                  <a:pt x="682789" y="30023"/>
                  <a:pt x="470933" y="150372"/>
                </a:cubicBezTo>
                <a:lnTo>
                  <a:pt x="317780" y="237393"/>
                </a:lnTo>
              </a:path>
            </a:pathLst>
          </a:custGeom>
          <a:solidFill>
            <a:srgbClr val="6300C6">
              <a:alpha val="10000"/>
            </a:srgbClr>
          </a:solidFill>
          <a:ln>
            <a:prstDash val="solid"/>
          </a:ln>
        </p:spPr>
        <p:txBody>
          <a:bodyPr wrap="square" lIns="0" tIns="0" rIns="0" bIns="0" anchor="ctr"/>
          <a:lstStyle/>
          <a:p>
            <a:pPr marL="0" indent="0" algn="l"/>
            <a:endParaRPr sz="18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25" name="Shape 125"/>
          <p:cNvSpPr/>
          <p:nvPr/>
        </p:nvSpPr>
        <p:spPr>
          <a:xfrm>
            <a:off x="11013285" y="5841631"/>
            <a:ext cx="947598" cy="1016358"/>
          </a:xfrm>
          <a:custGeom>
            <a:avLst/>
            <a:gdLst>
              <a:gd name="OXMLTextRectL" fmla="val 0"/>
              <a:gd name="OXMLTextRectT" fmla="val 0"/>
              <a:gd name="OXMLTextRectR" fmla="val w"/>
              <a:gd name="OXMLTextRectB" fmla="val h"/>
              <a:gd name="COTextRectL" fmla="*/ OXMLTextRectL 1 w"/>
              <a:gd name="COTextRectT" fmla="*/ OXMLTextRectT 1 h"/>
              <a:gd name="COTextRectR" fmla="*/ OXMLTextRectR 1 w"/>
              <a:gd name="COTextRectB" fmla="*/ OXMLTextRectB 1 h"/>
              <a:gd name="ODFLeft" fmla="val 0"/>
              <a:gd name="ODFTop" fmla="val 0"/>
              <a:gd name="ODFRight" fmla="val 947599"/>
              <a:gd name="ODFBottom" fmla="val 1016360"/>
              <a:gd name="ODFWidth" fmla="val 947599"/>
              <a:gd name="ODFHeight" fmla="val 1016360"/>
            </a:gdLst>
            <a:ahLst/>
            <a:cxnLst/>
            <a:rect l="OXMLTextRectL" t="OXMLTextRectT" r="OXMLTextRectR" b="OXMLTextRectB"/>
            <a:pathLst>
              <a:path w="947599" h="1016360">
                <a:moveTo>
                  <a:pt x="0" y="595180"/>
                </a:moveTo>
                <a:cubicBezTo>
                  <a:pt x="0" y="835885"/>
                  <a:pt x="0" y="956232"/>
                  <a:pt x="79447" y="1001368"/>
                </a:cubicBezTo>
                <a:cubicBezTo>
                  <a:pt x="158884" y="1046505"/>
                  <a:pt x="264825" y="986326"/>
                  <a:pt x="476680" y="865979"/>
                </a:cubicBezTo>
                <a:lnTo>
                  <a:pt x="629821" y="778979"/>
                </a:lnTo>
                <a:cubicBezTo>
                  <a:pt x="841676" y="658621"/>
                  <a:pt x="947599" y="598443"/>
                  <a:pt x="947599" y="508180"/>
                </a:cubicBezTo>
                <a:cubicBezTo>
                  <a:pt x="947599" y="417917"/>
                  <a:pt x="841676" y="357738"/>
                  <a:pt x="629821" y="237381"/>
                </a:cubicBezTo>
                <a:lnTo>
                  <a:pt x="476680" y="150391"/>
                </a:lnTo>
                <a:cubicBezTo>
                  <a:pt x="264825" y="30033"/>
                  <a:pt x="158893" y="-30145"/>
                  <a:pt x="79447" y="14991"/>
                </a:cubicBezTo>
                <a:cubicBezTo>
                  <a:pt x="0" y="60128"/>
                  <a:pt x="0" y="180475"/>
                  <a:pt x="0" y="421180"/>
                </a:cubicBezTo>
                <a:lnTo>
                  <a:pt x="0" y="595180"/>
                </a:lnTo>
              </a:path>
            </a:pathLst>
          </a:custGeom>
          <a:solidFill>
            <a:srgbClr val="6300C6">
              <a:alpha val="10000"/>
            </a:srgbClr>
          </a:solidFill>
          <a:ln>
            <a:prstDash val="solid"/>
          </a:ln>
        </p:spPr>
        <p:txBody>
          <a:bodyPr wrap="square" lIns="0" tIns="0" rIns="0" bIns="0" anchor="ctr"/>
          <a:lstStyle/>
          <a:p>
            <a:pPr marL="0" indent="0" algn="l"/>
            <a:endParaRPr sz="18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26" name="Shape 126"/>
          <p:cNvSpPr/>
          <p:nvPr/>
        </p:nvSpPr>
        <p:spPr>
          <a:xfrm>
            <a:off x="11244391" y="5089944"/>
            <a:ext cx="947608" cy="1016363"/>
          </a:xfrm>
          <a:custGeom>
            <a:avLst/>
            <a:gdLst>
              <a:gd name="OXMLTextRectL" fmla="val 0"/>
              <a:gd name="OXMLTextRectT" fmla="val 0"/>
              <a:gd name="OXMLTextRectR" fmla="val w"/>
              <a:gd name="OXMLTextRectB" fmla="val h"/>
              <a:gd name="COTextRectL" fmla="*/ OXMLTextRectL 1 w"/>
              <a:gd name="COTextRectT" fmla="*/ OXMLTextRectT 1 h"/>
              <a:gd name="COTextRectR" fmla="*/ OXMLTextRectR 1 w"/>
              <a:gd name="COTextRectB" fmla="*/ OXMLTextRectB 1 h"/>
              <a:gd name="ODFLeft" fmla="val 0"/>
              <a:gd name="ODFTop" fmla="val 0"/>
              <a:gd name="ODFRight" fmla="val 947608"/>
              <a:gd name="ODFBottom" fmla="val 1016363"/>
              <a:gd name="ODFWidth" fmla="val 947608"/>
              <a:gd name="ODFHeight" fmla="val 1016363"/>
            </a:gdLst>
            <a:ahLst/>
            <a:cxnLst/>
            <a:rect l="OXMLTextRectL" t="OXMLTextRectT" r="OXMLTextRectR" b="OXMLTextRectB"/>
            <a:pathLst>
              <a:path w="947608" h="1016363">
                <a:moveTo>
                  <a:pt x="470933" y="865992"/>
                </a:moveTo>
                <a:cubicBezTo>
                  <a:pt x="682789" y="986339"/>
                  <a:pt x="788713" y="1046518"/>
                  <a:pt x="868160" y="1001382"/>
                </a:cubicBezTo>
                <a:cubicBezTo>
                  <a:pt x="947608" y="956245"/>
                  <a:pt x="947608" y="835897"/>
                  <a:pt x="947608" y="595192"/>
                </a:cubicBezTo>
                <a:lnTo>
                  <a:pt x="947608" y="421191"/>
                </a:lnTo>
                <a:cubicBezTo>
                  <a:pt x="947608" y="180486"/>
                  <a:pt x="947608" y="60128"/>
                  <a:pt x="868160" y="14991"/>
                </a:cubicBezTo>
                <a:cubicBezTo>
                  <a:pt x="788704" y="-30145"/>
                  <a:pt x="682789" y="30034"/>
                  <a:pt x="470933" y="150391"/>
                </a:cubicBezTo>
                <a:lnTo>
                  <a:pt x="317790" y="237392"/>
                </a:lnTo>
                <a:cubicBezTo>
                  <a:pt x="105933" y="357750"/>
                  <a:pt x="0" y="417918"/>
                  <a:pt x="0" y="508192"/>
                </a:cubicBezTo>
                <a:cubicBezTo>
                  <a:pt x="0" y="598455"/>
                  <a:pt x="105933" y="658634"/>
                  <a:pt x="317790" y="778991"/>
                </a:cubicBezTo>
                <a:lnTo>
                  <a:pt x="470933" y="865992"/>
                </a:lnTo>
              </a:path>
            </a:pathLst>
          </a:custGeom>
          <a:solidFill>
            <a:srgbClr val="6300C6">
              <a:alpha val="10000"/>
            </a:srgbClr>
          </a:solidFill>
          <a:ln>
            <a:prstDash val="solid"/>
          </a:ln>
        </p:spPr>
        <p:txBody>
          <a:bodyPr wrap="square" lIns="0" tIns="0" rIns="0" bIns="0" anchor="ctr"/>
          <a:lstStyle/>
          <a:p>
            <a:pPr marL="0" indent="0" algn="l"/>
            <a:endParaRPr sz="18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27" name="Shape 127"/>
          <p:cNvSpPr/>
          <p:nvPr/>
        </p:nvSpPr>
        <p:spPr>
          <a:xfrm>
            <a:off x="11013285" y="4338258"/>
            <a:ext cx="947598" cy="1016363"/>
          </a:xfrm>
          <a:custGeom>
            <a:avLst/>
            <a:gdLst>
              <a:gd name="OXMLTextRectL" fmla="val 0"/>
              <a:gd name="OXMLTextRectT" fmla="val 0"/>
              <a:gd name="OXMLTextRectR" fmla="val w"/>
              <a:gd name="OXMLTextRectB" fmla="val h"/>
              <a:gd name="COTextRectL" fmla="*/ OXMLTextRectL 1 w"/>
              <a:gd name="COTextRectT" fmla="*/ OXMLTextRectT 1 h"/>
              <a:gd name="COTextRectR" fmla="*/ OXMLTextRectR 1 w"/>
              <a:gd name="COTextRectB" fmla="*/ OXMLTextRectB 1 h"/>
              <a:gd name="ODFLeft" fmla="val 0"/>
              <a:gd name="ODFTop" fmla="val 0"/>
              <a:gd name="ODFRight" fmla="val 947599"/>
              <a:gd name="ODFBottom" fmla="val 1016364"/>
              <a:gd name="ODFWidth" fmla="val 947599"/>
              <a:gd name="ODFHeight" fmla="val 1016364"/>
            </a:gdLst>
            <a:ahLst/>
            <a:cxnLst/>
            <a:rect l="OXMLTextRectL" t="OXMLTextRectT" r="OXMLTextRectR" b="OXMLTextRectB"/>
            <a:pathLst>
              <a:path w="947599" h="1016364">
                <a:moveTo>
                  <a:pt x="629821" y="778982"/>
                </a:moveTo>
                <a:cubicBezTo>
                  <a:pt x="841676" y="658635"/>
                  <a:pt x="947599" y="598456"/>
                  <a:pt x="947599" y="508182"/>
                </a:cubicBezTo>
                <a:cubicBezTo>
                  <a:pt x="947599" y="417919"/>
                  <a:pt x="841676" y="357740"/>
                  <a:pt x="629821" y="237382"/>
                </a:cubicBezTo>
                <a:lnTo>
                  <a:pt x="476680" y="150381"/>
                </a:lnTo>
                <a:cubicBezTo>
                  <a:pt x="264825" y="30023"/>
                  <a:pt x="158893" y="-30145"/>
                  <a:pt x="79447" y="14981"/>
                </a:cubicBezTo>
                <a:cubicBezTo>
                  <a:pt x="0" y="60118"/>
                  <a:pt x="0" y="180466"/>
                  <a:pt x="0" y="421181"/>
                </a:cubicBezTo>
                <a:lnTo>
                  <a:pt x="0" y="595183"/>
                </a:lnTo>
                <a:cubicBezTo>
                  <a:pt x="0" y="835888"/>
                  <a:pt x="0" y="956246"/>
                  <a:pt x="79447" y="1001383"/>
                </a:cubicBezTo>
                <a:cubicBezTo>
                  <a:pt x="158884" y="1046520"/>
                  <a:pt x="264825" y="986341"/>
                  <a:pt x="476680" y="865983"/>
                </a:cubicBezTo>
                <a:lnTo>
                  <a:pt x="629821" y="778982"/>
                </a:lnTo>
              </a:path>
            </a:pathLst>
          </a:custGeom>
          <a:solidFill>
            <a:srgbClr val="6300C6">
              <a:alpha val="10000"/>
            </a:srgbClr>
          </a:solidFill>
          <a:ln>
            <a:prstDash val="solid"/>
          </a:ln>
        </p:spPr>
        <p:txBody>
          <a:bodyPr wrap="square" lIns="0" tIns="0" rIns="0" bIns="0" anchor="ctr"/>
          <a:lstStyle/>
          <a:p>
            <a:pPr marL="0" indent="0" algn="l"/>
            <a:endParaRPr sz="18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28" name="Shape 128"/>
          <p:cNvSpPr/>
          <p:nvPr/>
        </p:nvSpPr>
        <p:spPr>
          <a:xfrm>
            <a:off x="0" y="0"/>
            <a:ext cx="2743200" cy="6858000"/>
          </a:xfrm>
          <a:prstGeom prst="rect">
            <a:avLst/>
          </a:prstGeom>
          <a:blipFill>
            <a:blip r:embed="rId4"/>
            <a:stretch>
              <a:fillRect l="-137573" r="-137573"/>
            </a:stretch>
          </a:blipFill>
          <a:ln>
            <a:prstDash val="solid"/>
          </a:ln>
        </p:spPr>
        <p:txBody>
          <a:bodyPr wrap="square" lIns="0" tIns="0" rIns="0" bIns="0" anchor="ctr"/>
          <a:lstStyle/>
          <a:p>
            <a:pPr marL="0" indent="0" algn="l"/>
            <a:endParaRPr sz="18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29" name="Shape 129"/>
          <p:cNvSpPr/>
          <p:nvPr/>
        </p:nvSpPr>
        <p:spPr>
          <a:xfrm>
            <a:off x="3122189" y="274052"/>
            <a:ext cx="8595360" cy="421004"/>
          </a:xfrm>
          <a:prstGeom prst="rect">
            <a:avLst/>
          </a:prstGeom>
          <a:noFill/>
          <a:ln>
            <a:prstDash val="solid"/>
          </a:ln>
        </p:spPr>
        <p:txBody>
          <a:bodyPr wrap="square" lIns="0" tIns="0" rIns="0" bIns="0" anchor="ctr">
            <a:noAutofit/>
          </a:bodyPr>
          <a:lstStyle/>
          <a:p>
            <a:pPr marL="0" indent="0" algn="ctr">
              <a:lnSpc>
                <a:spcPct val="90000"/>
              </a:lnSpc>
              <a:spcBef>
                <a:spcPts val="1000"/>
              </a:spcBef>
            </a:pPr>
            <a:r>
              <a:rPr sz="1400">
                <a:solidFill>
                  <a:srgbClr val="FFFFFF"/>
                </a:solidFill>
                <a:latin typeface="outfit"/>
                <a:ea typeface="outfit"/>
                <a:cs typeface="outfit"/>
              </a:rPr>
              <a:t>Обзор изменений земельного законодательства в Республике Башкортостан</a:t>
            </a:r>
            <a:endParaRPr sz="14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30" name="Shape 130"/>
          <p:cNvSpPr/>
          <p:nvPr/>
        </p:nvSpPr>
        <p:spPr>
          <a:xfrm>
            <a:off x="3119645" y="890092"/>
            <a:ext cx="8595360" cy="822960"/>
          </a:xfrm>
          <a:prstGeom prst="rect">
            <a:avLst/>
          </a:prstGeom>
          <a:noFill/>
          <a:ln>
            <a:prstDash val="solid"/>
          </a:ln>
        </p:spPr>
        <p:txBody>
          <a:bodyPr wrap="square" lIns="0" tIns="0" rIns="0" bIns="0" anchor="t"/>
          <a:lstStyle/>
          <a:p>
            <a:pPr marL="0" indent="0" algn="l">
              <a:lnSpc>
                <a:spcPct val="100000"/>
              </a:lnSpc>
            </a:pPr>
            <a:r>
              <a:rPr sz="2700">
                <a:solidFill>
                  <a:srgbClr val="FFFFFF"/>
                </a:solidFill>
                <a:latin typeface="outfit semibold"/>
                <a:ea typeface="outfit semibold"/>
                <a:cs typeface="outfit semibold"/>
              </a:rPr>
              <a:t>Изменения в проведении аукционов по земельным участкам с 1 марта 2025 года</a:t>
            </a:r>
            <a:endParaRPr sz="27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31" name="Shape 131"/>
          <p:cNvSpPr/>
          <p:nvPr/>
        </p:nvSpPr>
        <p:spPr>
          <a:xfrm>
            <a:off x="8971805" y="4215540"/>
            <a:ext cx="2743200" cy="2194560"/>
          </a:xfrm>
          <a:custGeom>
            <a:avLst/>
            <a:gdLst>
              <a:gd name="OXMLTextRectL" fmla="val 0"/>
              <a:gd name="OXMLTextRectT" fmla="val 0"/>
              <a:gd name="OXMLTextRectR" fmla="val w"/>
              <a:gd name="OXMLTextRectB" fmla="val h"/>
              <a:gd name="COTextRectL" fmla="*/ OXMLTextRectL 1 w"/>
              <a:gd name="COTextRectT" fmla="*/ OXMLTextRectT 1 h"/>
              <a:gd name="COTextRectR" fmla="*/ OXMLTextRectR 1 w"/>
              <a:gd name="COTextRectB" fmla="*/ OXMLTextRectB 1 h"/>
              <a:gd name="ODFLeft" fmla="val 0"/>
              <a:gd name="ODFTop" fmla="val 0"/>
              <a:gd name="ODFRight" fmla="val 2743200"/>
              <a:gd name="ODFBottom" fmla="val 2194560"/>
              <a:gd name="ODFWidth" fmla="val 2743200"/>
              <a:gd name="ODFHeight" fmla="val 2194560"/>
            </a:gdLst>
            <a:ahLst/>
            <a:cxnLst/>
            <a:rect l="OXMLTextRectL" t="OXMLTextRectT" r="OXMLTextRectR" b="OXMLTextRectB"/>
            <a:pathLst>
              <a:path w="2743200" h="2194560">
                <a:moveTo>
                  <a:pt x="115763" y="2194560"/>
                </a:moveTo>
                <a:cubicBezTo>
                  <a:pt x="51819" y="2194560"/>
                  <a:pt x="0" y="2142724"/>
                  <a:pt x="0" y="2078797"/>
                </a:cubicBezTo>
                <a:lnTo>
                  <a:pt x="0" y="115763"/>
                </a:lnTo>
                <a:cubicBezTo>
                  <a:pt x="0" y="51836"/>
                  <a:pt x="51819" y="0"/>
                  <a:pt x="115763" y="0"/>
                </a:cubicBezTo>
                <a:lnTo>
                  <a:pt x="2627437" y="0"/>
                </a:lnTo>
                <a:cubicBezTo>
                  <a:pt x="2691381" y="0"/>
                  <a:pt x="2743200" y="51836"/>
                  <a:pt x="2743200" y="115763"/>
                </a:cubicBezTo>
                <a:lnTo>
                  <a:pt x="2743200" y="2078797"/>
                </a:lnTo>
                <a:cubicBezTo>
                  <a:pt x="2743200" y="2142724"/>
                  <a:pt x="2691381" y="2194560"/>
                  <a:pt x="2627437" y="2194560"/>
                </a:cubicBezTo>
                <a:lnTo>
                  <a:pt x="115763" y="2194560"/>
                </a:lnTo>
              </a:path>
            </a:pathLst>
          </a:custGeom>
          <a:solidFill>
            <a:srgbClr val="FFFFFF">
              <a:alpha val="10000"/>
            </a:srgbClr>
          </a:solidFill>
          <a:ln>
            <a:prstDash val="solid"/>
          </a:ln>
        </p:spPr>
        <p:txBody>
          <a:bodyPr wrap="square" lIns="0" tIns="0" rIns="0" bIns="0" anchor="ctr"/>
          <a:lstStyle/>
          <a:p>
            <a:pPr marL="0" indent="0" algn="l"/>
            <a:endParaRPr sz="18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32" name="Shape 132"/>
          <p:cNvSpPr/>
          <p:nvPr/>
        </p:nvSpPr>
        <p:spPr>
          <a:xfrm>
            <a:off x="9200405" y="5283438"/>
            <a:ext cx="2286000" cy="914400"/>
          </a:xfrm>
          <a:prstGeom prst="rect">
            <a:avLst/>
          </a:prstGeom>
          <a:noFill/>
          <a:ln>
            <a:prstDash val="solid"/>
          </a:ln>
        </p:spPr>
        <p:txBody>
          <a:bodyPr wrap="square" lIns="0" tIns="0" rIns="0" bIns="0" anchor="t"/>
          <a:lstStyle/>
          <a:p>
            <a:pPr marL="0" indent="0" algn="l">
              <a:lnSpc>
                <a:spcPct val="100000"/>
              </a:lnSpc>
              <a:spcBef>
                <a:spcPts val="1000"/>
              </a:spcBef>
            </a:pPr>
            <a:r>
              <a:rPr sz="900">
                <a:solidFill>
                  <a:srgbClr val="FFFFFF"/>
                </a:solidFill>
                <a:latin typeface="outfit"/>
                <a:ea typeface="outfit"/>
                <a:cs typeface="outfit"/>
              </a:rPr>
              <a:t>Уполномоченный орган вновь получает право вносить изменения и продлевать сроки аукциона при необходимости.</a:t>
            </a:r>
            <a:endParaRPr sz="9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33" name="Shape 133"/>
          <p:cNvSpPr/>
          <p:nvPr/>
        </p:nvSpPr>
        <p:spPr>
          <a:xfrm>
            <a:off x="9200405" y="4812735"/>
            <a:ext cx="2286000" cy="365759"/>
          </a:xfrm>
          <a:prstGeom prst="rect">
            <a:avLst/>
          </a:prstGeom>
          <a:noFill/>
          <a:ln>
            <a:prstDash val="solid"/>
          </a:ln>
        </p:spPr>
        <p:txBody>
          <a:bodyPr wrap="square" lIns="0" tIns="0" rIns="0" bIns="0" anchor="t"/>
          <a:lstStyle/>
          <a:p>
            <a:pPr marL="0" indent="0" algn="l">
              <a:lnSpc>
                <a:spcPct val="90000"/>
              </a:lnSpc>
            </a:pPr>
            <a:r>
              <a:rPr sz="1100">
                <a:solidFill>
                  <a:srgbClr val="FFFFFF"/>
                </a:solidFill>
                <a:latin typeface="outfit semibold"/>
                <a:ea typeface="outfit semibold"/>
                <a:cs typeface="outfit semibold"/>
              </a:rPr>
              <a:t>Гибкость процессов уполномоченного органа</a:t>
            </a:r>
            <a:endParaRPr sz="11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34" name="Shape 134"/>
          <p:cNvSpPr/>
          <p:nvPr/>
        </p:nvSpPr>
        <p:spPr>
          <a:xfrm>
            <a:off x="9206221" y="4397103"/>
            <a:ext cx="262687" cy="274320"/>
          </a:xfrm>
          <a:custGeom>
            <a:avLst/>
            <a:gdLst>
              <a:gd name="OXMLTextRectL" fmla="val 0"/>
              <a:gd name="OXMLTextRectT" fmla="val 0"/>
              <a:gd name="OXMLTextRectR" fmla="val w"/>
              <a:gd name="OXMLTextRectB" fmla="val h"/>
              <a:gd name="COTextRectL" fmla="*/ OXMLTextRectL 1 w"/>
              <a:gd name="COTextRectT" fmla="*/ OXMLTextRectT 1 h"/>
              <a:gd name="COTextRectR" fmla="*/ OXMLTextRectR 1 w"/>
              <a:gd name="COTextRectB" fmla="*/ OXMLTextRectB 1 h"/>
              <a:gd name="ODFLeft" fmla="val 0"/>
              <a:gd name="ODFTop" fmla="val 0"/>
              <a:gd name="ODFRight" fmla="val 262688"/>
              <a:gd name="ODFBottom" fmla="val 274320"/>
              <a:gd name="ODFWidth" fmla="val 262688"/>
              <a:gd name="ODFHeight" fmla="val 274320"/>
            </a:gdLst>
            <a:ahLst/>
            <a:cxnLst/>
            <a:rect l="OXMLTextRectL" t="OXMLTextRectT" r="OXMLTextRectR" b="OXMLTextRectB"/>
            <a:pathLst>
              <a:path w="262688" h="274320">
                <a:moveTo>
                  <a:pt x="131347" y="0"/>
                </a:moveTo>
                <a:cubicBezTo>
                  <a:pt x="140454" y="0"/>
                  <a:pt x="149349" y="911"/>
                  <a:pt x="158028" y="2573"/>
                </a:cubicBezTo>
                <a:cubicBezTo>
                  <a:pt x="162260" y="3377"/>
                  <a:pt x="169707" y="5840"/>
                  <a:pt x="173779" y="13343"/>
                </a:cubicBezTo>
                <a:cubicBezTo>
                  <a:pt x="174850" y="15326"/>
                  <a:pt x="175707" y="17414"/>
                  <a:pt x="176243" y="19666"/>
                </a:cubicBezTo>
                <a:lnTo>
                  <a:pt x="181226" y="40295"/>
                </a:lnTo>
                <a:cubicBezTo>
                  <a:pt x="181977" y="43403"/>
                  <a:pt x="187226" y="46456"/>
                  <a:pt x="190281" y="45545"/>
                </a:cubicBezTo>
                <a:lnTo>
                  <a:pt x="210642" y="39543"/>
                </a:lnTo>
                <a:cubicBezTo>
                  <a:pt x="212785" y="38901"/>
                  <a:pt x="214981" y="38578"/>
                  <a:pt x="217177" y="38525"/>
                </a:cubicBezTo>
                <a:cubicBezTo>
                  <a:pt x="225804" y="38257"/>
                  <a:pt x="231643" y="43562"/>
                  <a:pt x="234483" y="46777"/>
                </a:cubicBezTo>
                <a:cubicBezTo>
                  <a:pt x="246325" y="60224"/>
                  <a:pt x="255432" y="76030"/>
                  <a:pt x="261220" y="93014"/>
                </a:cubicBezTo>
                <a:cubicBezTo>
                  <a:pt x="262612" y="97085"/>
                  <a:pt x="264219" y="104694"/>
                  <a:pt x="259772" y="111980"/>
                </a:cubicBezTo>
                <a:cubicBezTo>
                  <a:pt x="258593" y="113909"/>
                  <a:pt x="257148" y="115730"/>
                  <a:pt x="255485" y="117338"/>
                </a:cubicBezTo>
                <a:lnTo>
                  <a:pt x="240107" y="131964"/>
                </a:lnTo>
                <a:cubicBezTo>
                  <a:pt x="237856" y="134107"/>
                  <a:pt x="237856" y="140268"/>
                  <a:pt x="240107" y="142413"/>
                </a:cubicBezTo>
                <a:lnTo>
                  <a:pt x="255485" y="157040"/>
                </a:lnTo>
                <a:cubicBezTo>
                  <a:pt x="257145" y="158647"/>
                  <a:pt x="258593" y="160469"/>
                  <a:pt x="259772" y="162397"/>
                </a:cubicBezTo>
                <a:cubicBezTo>
                  <a:pt x="264164" y="169683"/>
                  <a:pt x="262559" y="177293"/>
                  <a:pt x="261220" y="181364"/>
                </a:cubicBezTo>
                <a:cubicBezTo>
                  <a:pt x="255432" y="198347"/>
                  <a:pt x="246325" y="214101"/>
                  <a:pt x="234483" y="227600"/>
                </a:cubicBezTo>
                <a:cubicBezTo>
                  <a:pt x="231643" y="230816"/>
                  <a:pt x="225749" y="236118"/>
                  <a:pt x="217177" y="235852"/>
                </a:cubicBezTo>
                <a:cubicBezTo>
                  <a:pt x="214981" y="235797"/>
                  <a:pt x="212785" y="235424"/>
                  <a:pt x="210642" y="234834"/>
                </a:cubicBezTo>
                <a:lnTo>
                  <a:pt x="190281" y="228780"/>
                </a:lnTo>
                <a:cubicBezTo>
                  <a:pt x="187226" y="227869"/>
                  <a:pt x="181977" y="230922"/>
                  <a:pt x="181226" y="234030"/>
                </a:cubicBezTo>
                <a:lnTo>
                  <a:pt x="176243" y="254659"/>
                </a:lnTo>
                <a:cubicBezTo>
                  <a:pt x="175707" y="256909"/>
                  <a:pt x="174850" y="259054"/>
                  <a:pt x="173779" y="260982"/>
                </a:cubicBezTo>
                <a:cubicBezTo>
                  <a:pt x="169652" y="268482"/>
                  <a:pt x="162205" y="270893"/>
                  <a:pt x="158028" y="271752"/>
                </a:cubicBezTo>
                <a:cubicBezTo>
                  <a:pt x="149349" y="273412"/>
                  <a:pt x="140454" y="274323"/>
                  <a:pt x="131347" y="274323"/>
                </a:cubicBezTo>
                <a:cubicBezTo>
                  <a:pt x="122239" y="274323"/>
                  <a:pt x="113345" y="273412"/>
                  <a:pt x="104665" y="271749"/>
                </a:cubicBezTo>
                <a:cubicBezTo>
                  <a:pt x="100434" y="270946"/>
                  <a:pt x="92986" y="268482"/>
                  <a:pt x="88915" y="260980"/>
                </a:cubicBezTo>
                <a:cubicBezTo>
                  <a:pt x="87843" y="258996"/>
                  <a:pt x="86986" y="256909"/>
                  <a:pt x="86451" y="254657"/>
                </a:cubicBezTo>
                <a:lnTo>
                  <a:pt x="81467" y="234028"/>
                </a:lnTo>
                <a:cubicBezTo>
                  <a:pt x="80716" y="230920"/>
                  <a:pt x="75468" y="227866"/>
                  <a:pt x="72413" y="228777"/>
                </a:cubicBezTo>
                <a:lnTo>
                  <a:pt x="52052" y="234777"/>
                </a:lnTo>
                <a:cubicBezTo>
                  <a:pt x="49908" y="235419"/>
                  <a:pt x="47712" y="235742"/>
                  <a:pt x="45516" y="235794"/>
                </a:cubicBezTo>
                <a:cubicBezTo>
                  <a:pt x="36889" y="236063"/>
                  <a:pt x="31050" y="230758"/>
                  <a:pt x="28210" y="227543"/>
                </a:cubicBezTo>
                <a:cubicBezTo>
                  <a:pt x="16423" y="214096"/>
                  <a:pt x="7261" y="198289"/>
                  <a:pt x="1474" y="181306"/>
                </a:cubicBezTo>
                <a:cubicBezTo>
                  <a:pt x="81" y="177235"/>
                  <a:pt x="-1526" y="169626"/>
                  <a:pt x="2921" y="162340"/>
                </a:cubicBezTo>
                <a:cubicBezTo>
                  <a:pt x="4101" y="160411"/>
                  <a:pt x="5545" y="158590"/>
                  <a:pt x="7208" y="156982"/>
                </a:cubicBezTo>
                <a:lnTo>
                  <a:pt x="22586" y="142356"/>
                </a:lnTo>
                <a:cubicBezTo>
                  <a:pt x="24837" y="140213"/>
                  <a:pt x="24837" y="134052"/>
                  <a:pt x="22586" y="131907"/>
                </a:cubicBezTo>
                <a:lnTo>
                  <a:pt x="7156" y="117280"/>
                </a:lnTo>
                <a:cubicBezTo>
                  <a:pt x="5495" y="115672"/>
                  <a:pt x="4048" y="113851"/>
                  <a:pt x="2869" y="111923"/>
                </a:cubicBezTo>
                <a:cubicBezTo>
                  <a:pt x="-1524" y="104637"/>
                  <a:pt x="81" y="97027"/>
                  <a:pt x="1476" y="93008"/>
                </a:cubicBezTo>
                <a:cubicBezTo>
                  <a:pt x="7263" y="76025"/>
                  <a:pt x="16371" y="60271"/>
                  <a:pt x="28213" y="46772"/>
                </a:cubicBezTo>
                <a:cubicBezTo>
                  <a:pt x="31052" y="43556"/>
                  <a:pt x="36947" y="38254"/>
                  <a:pt x="45519" y="38520"/>
                </a:cubicBezTo>
                <a:cubicBezTo>
                  <a:pt x="47715" y="38575"/>
                  <a:pt x="49911" y="38948"/>
                  <a:pt x="52054" y="39538"/>
                </a:cubicBezTo>
                <a:lnTo>
                  <a:pt x="72415" y="45540"/>
                </a:lnTo>
                <a:cubicBezTo>
                  <a:pt x="75470" y="46451"/>
                  <a:pt x="80719" y="43397"/>
                  <a:pt x="81470" y="40289"/>
                </a:cubicBezTo>
                <a:lnTo>
                  <a:pt x="86453" y="19661"/>
                </a:lnTo>
                <a:cubicBezTo>
                  <a:pt x="86989" y="17411"/>
                  <a:pt x="87845" y="15266"/>
                  <a:pt x="88917" y="13337"/>
                </a:cubicBezTo>
                <a:cubicBezTo>
                  <a:pt x="93044" y="5838"/>
                  <a:pt x="100491" y="3426"/>
                  <a:pt x="104668" y="2568"/>
                </a:cubicBezTo>
                <a:cubicBezTo>
                  <a:pt x="113347" y="908"/>
                  <a:pt x="122242" y="-5"/>
                  <a:pt x="131349" y="-5"/>
                </a:cubicBezTo>
                <a:lnTo>
                  <a:pt x="131347" y="0"/>
                </a:lnTo>
                <a:moveTo>
                  <a:pt x="111041" y="27539"/>
                </a:moveTo>
                <a:lnTo>
                  <a:pt x="106486" y="46344"/>
                </a:lnTo>
                <a:cubicBezTo>
                  <a:pt x="102306" y="63650"/>
                  <a:pt x="82216" y="75221"/>
                  <a:pt x="65123" y="70240"/>
                </a:cubicBezTo>
                <a:lnTo>
                  <a:pt x="46638" y="64775"/>
                </a:lnTo>
                <a:cubicBezTo>
                  <a:pt x="37798" y="75117"/>
                  <a:pt x="30832" y="87119"/>
                  <a:pt x="26277" y="99976"/>
                </a:cubicBezTo>
                <a:lnTo>
                  <a:pt x="40315" y="113316"/>
                </a:lnTo>
                <a:cubicBezTo>
                  <a:pt x="53173" y="125531"/>
                  <a:pt x="53173" y="148786"/>
                  <a:pt x="40315" y="161001"/>
                </a:cubicBezTo>
                <a:lnTo>
                  <a:pt x="26277" y="174341"/>
                </a:lnTo>
                <a:cubicBezTo>
                  <a:pt x="30832" y="187201"/>
                  <a:pt x="37795" y="199200"/>
                  <a:pt x="46638" y="209542"/>
                </a:cubicBezTo>
                <a:lnTo>
                  <a:pt x="65175" y="204078"/>
                </a:lnTo>
                <a:cubicBezTo>
                  <a:pt x="82213" y="199041"/>
                  <a:pt x="102359" y="210667"/>
                  <a:pt x="106538" y="227974"/>
                </a:cubicBezTo>
                <a:lnTo>
                  <a:pt x="111093" y="246778"/>
                </a:lnTo>
                <a:cubicBezTo>
                  <a:pt x="124272" y="249189"/>
                  <a:pt x="138578" y="249189"/>
                  <a:pt x="151760" y="246778"/>
                </a:cubicBezTo>
                <a:lnTo>
                  <a:pt x="156315" y="227974"/>
                </a:lnTo>
                <a:cubicBezTo>
                  <a:pt x="160495" y="210667"/>
                  <a:pt x="180585" y="199096"/>
                  <a:pt x="197678" y="204078"/>
                </a:cubicBezTo>
                <a:lnTo>
                  <a:pt x="216216" y="209542"/>
                </a:lnTo>
                <a:cubicBezTo>
                  <a:pt x="225055" y="199200"/>
                  <a:pt x="232022" y="187199"/>
                  <a:pt x="236577" y="174341"/>
                </a:cubicBezTo>
                <a:lnTo>
                  <a:pt x="222539" y="161001"/>
                </a:lnTo>
                <a:cubicBezTo>
                  <a:pt x="209680" y="148786"/>
                  <a:pt x="209680" y="125531"/>
                  <a:pt x="222539" y="113316"/>
                </a:cubicBezTo>
                <a:lnTo>
                  <a:pt x="236577" y="99976"/>
                </a:lnTo>
                <a:cubicBezTo>
                  <a:pt x="232022" y="87119"/>
                  <a:pt x="225058" y="75114"/>
                  <a:pt x="216216" y="64775"/>
                </a:cubicBezTo>
                <a:lnTo>
                  <a:pt x="197678" y="70240"/>
                </a:lnTo>
                <a:cubicBezTo>
                  <a:pt x="180640" y="75276"/>
                  <a:pt x="160495" y="63650"/>
                  <a:pt x="156315" y="46344"/>
                </a:cubicBezTo>
                <a:lnTo>
                  <a:pt x="151760" y="27539"/>
                </a:lnTo>
                <a:cubicBezTo>
                  <a:pt x="138581" y="25128"/>
                  <a:pt x="124275" y="25128"/>
                  <a:pt x="111093" y="27539"/>
                </a:cubicBezTo>
                <a:lnTo>
                  <a:pt x="111041" y="27539"/>
                </a:lnTo>
                <a:moveTo>
                  <a:pt x="105629" y="137160"/>
                </a:moveTo>
                <a:cubicBezTo>
                  <a:pt x="105629" y="151364"/>
                  <a:pt x="117143" y="162878"/>
                  <a:pt x="131347" y="162878"/>
                </a:cubicBezTo>
                <a:cubicBezTo>
                  <a:pt x="145550" y="162878"/>
                  <a:pt x="157064" y="151364"/>
                  <a:pt x="157064" y="137160"/>
                </a:cubicBezTo>
                <a:cubicBezTo>
                  <a:pt x="157064" y="122956"/>
                  <a:pt x="145550" y="111443"/>
                  <a:pt x="131347" y="111443"/>
                </a:cubicBezTo>
                <a:cubicBezTo>
                  <a:pt x="117143" y="111443"/>
                  <a:pt x="105629" y="122956"/>
                  <a:pt x="105629" y="137160"/>
                </a:cubicBezTo>
                <a:lnTo>
                  <a:pt x="105629" y="137160"/>
                </a:lnTo>
                <a:moveTo>
                  <a:pt x="131347" y="188595"/>
                </a:moveTo>
                <a:cubicBezTo>
                  <a:pt x="102940" y="188595"/>
                  <a:pt x="79912" y="165566"/>
                  <a:pt x="79912" y="137160"/>
                </a:cubicBezTo>
                <a:cubicBezTo>
                  <a:pt x="79912" y="108754"/>
                  <a:pt x="102940" y="85725"/>
                  <a:pt x="131347" y="85725"/>
                </a:cubicBezTo>
                <a:cubicBezTo>
                  <a:pt x="159754" y="85725"/>
                  <a:pt x="182781" y="108754"/>
                  <a:pt x="182781" y="137160"/>
                </a:cubicBezTo>
                <a:cubicBezTo>
                  <a:pt x="182781" y="165566"/>
                  <a:pt x="159754" y="188595"/>
                  <a:pt x="131347" y="188595"/>
                </a:cubicBezTo>
                <a:lnTo>
                  <a:pt x="131347" y="188595"/>
                </a:lnTo>
              </a:path>
            </a:pathLst>
          </a:custGeom>
          <a:solidFill>
            <a:srgbClr val="FFFFFF"/>
          </a:solidFill>
          <a:ln>
            <a:prstDash val="solid"/>
          </a:ln>
        </p:spPr>
        <p:txBody>
          <a:bodyPr wrap="square" lIns="0" tIns="0" rIns="0" bIns="0" anchor="ctr"/>
          <a:lstStyle/>
          <a:p>
            <a:pPr marL="0" indent="0" algn="l"/>
            <a:endParaRPr sz="18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35" name="Shape 135"/>
          <p:cNvSpPr/>
          <p:nvPr/>
        </p:nvSpPr>
        <p:spPr>
          <a:xfrm>
            <a:off x="6273883" y="5283438"/>
            <a:ext cx="2286000" cy="914400"/>
          </a:xfrm>
          <a:prstGeom prst="rect">
            <a:avLst/>
          </a:prstGeom>
          <a:noFill/>
          <a:ln>
            <a:prstDash val="solid"/>
          </a:ln>
        </p:spPr>
        <p:txBody>
          <a:bodyPr wrap="square" lIns="0" tIns="0" rIns="0" bIns="0" anchor="t"/>
          <a:lstStyle/>
          <a:p>
            <a:pPr marL="0" indent="0" algn="l">
              <a:lnSpc>
                <a:spcPct val="100000"/>
              </a:lnSpc>
              <a:spcBef>
                <a:spcPts val="1000"/>
              </a:spcBef>
            </a:pPr>
            <a:r>
              <a:rPr sz="900">
                <a:solidFill>
                  <a:srgbClr val="FFFFFF"/>
                </a:solidFill>
                <a:latin typeface="outfit"/>
                <a:ea typeface="outfit"/>
                <a:cs typeface="outfit"/>
              </a:rPr>
              <a:t>Возможный размер шага аукциона в электронной форме варьируется от 1% до 5% начальной цены.</a:t>
            </a:r>
            <a:endParaRPr sz="9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36" name="Shape 136"/>
          <p:cNvSpPr/>
          <p:nvPr/>
        </p:nvSpPr>
        <p:spPr>
          <a:xfrm>
            <a:off x="6273883" y="4812735"/>
            <a:ext cx="2286000" cy="365759"/>
          </a:xfrm>
          <a:prstGeom prst="rect">
            <a:avLst/>
          </a:prstGeom>
          <a:noFill/>
          <a:ln>
            <a:prstDash val="solid"/>
          </a:ln>
        </p:spPr>
        <p:txBody>
          <a:bodyPr wrap="square" lIns="0" tIns="0" rIns="0" bIns="0" anchor="t"/>
          <a:lstStyle/>
          <a:p>
            <a:pPr marL="0" indent="0" algn="l">
              <a:lnSpc>
                <a:spcPct val="90000"/>
              </a:lnSpc>
            </a:pPr>
            <a:r>
              <a:rPr sz="1100">
                <a:solidFill>
                  <a:srgbClr val="FFFFFF"/>
                </a:solidFill>
                <a:latin typeface="outfit semibold"/>
                <a:ea typeface="outfit semibold"/>
                <a:cs typeface="outfit semibold"/>
              </a:rPr>
              <a:t>Установлены границы шага аукциона</a:t>
            </a:r>
            <a:endParaRPr sz="11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37" name="Shape 137"/>
          <p:cNvSpPr/>
          <p:nvPr/>
        </p:nvSpPr>
        <p:spPr>
          <a:xfrm>
            <a:off x="6273883" y="4397205"/>
            <a:ext cx="274318" cy="274115"/>
          </a:xfrm>
          <a:custGeom>
            <a:avLst/>
            <a:gdLst>
              <a:gd name="OXMLTextRectL" fmla="val 0"/>
              <a:gd name="OXMLTextRectT" fmla="val 0"/>
              <a:gd name="OXMLTextRectR" fmla="val w"/>
              <a:gd name="OXMLTextRectB" fmla="val h"/>
              <a:gd name="COTextRectL" fmla="*/ OXMLTextRectL 1 w"/>
              <a:gd name="COTextRectT" fmla="*/ OXMLTextRectT 1 h"/>
              <a:gd name="COTextRectR" fmla="*/ OXMLTextRectR 1 w"/>
              <a:gd name="COTextRectB" fmla="*/ OXMLTextRectB 1 h"/>
              <a:gd name="ODFLeft" fmla="val 0"/>
              <a:gd name="ODFTop" fmla="val 0"/>
              <a:gd name="ODFRight" fmla="val 274320"/>
              <a:gd name="ODFBottom" fmla="val 274115"/>
              <a:gd name="ODFWidth" fmla="val 274320"/>
              <a:gd name="ODFHeight" fmla="val 274115"/>
            </a:gdLst>
            <a:ahLst/>
            <a:cxnLst/>
            <a:rect l="OXMLTextRectL" t="OXMLTextRectT" r="OXMLTextRectR" b="OXMLTextRectB"/>
            <a:pathLst>
              <a:path w="274320" h="274115">
                <a:moveTo>
                  <a:pt x="269067" y="30490"/>
                </a:moveTo>
                <a:cubicBezTo>
                  <a:pt x="276073" y="23483"/>
                  <a:pt x="276073" y="12157"/>
                  <a:pt x="269067" y="5227"/>
                </a:cubicBezTo>
                <a:cubicBezTo>
                  <a:pt x="262061" y="-1702"/>
                  <a:pt x="250734" y="-1779"/>
                  <a:pt x="243805" y="5227"/>
                </a:cubicBezTo>
                <a:lnTo>
                  <a:pt x="5256" y="243628"/>
                </a:lnTo>
                <a:cubicBezTo>
                  <a:pt x="-1750" y="250634"/>
                  <a:pt x="-1750" y="261961"/>
                  <a:pt x="5256" y="268890"/>
                </a:cubicBezTo>
                <a:cubicBezTo>
                  <a:pt x="12262" y="275820"/>
                  <a:pt x="23589" y="275897"/>
                  <a:pt x="30518" y="268890"/>
                </a:cubicBezTo>
                <a:lnTo>
                  <a:pt x="269067" y="30490"/>
                </a:lnTo>
                <a:moveTo>
                  <a:pt x="77542" y="41668"/>
                </a:moveTo>
                <a:cubicBezTo>
                  <a:pt x="77542" y="21913"/>
                  <a:pt x="61527" y="5896"/>
                  <a:pt x="41771" y="5896"/>
                </a:cubicBezTo>
                <a:cubicBezTo>
                  <a:pt x="22014" y="5896"/>
                  <a:pt x="5999" y="21913"/>
                  <a:pt x="5999" y="41668"/>
                </a:cubicBezTo>
                <a:cubicBezTo>
                  <a:pt x="5999" y="61424"/>
                  <a:pt x="22014" y="77440"/>
                  <a:pt x="41771" y="77440"/>
                </a:cubicBezTo>
                <a:cubicBezTo>
                  <a:pt x="61527" y="77440"/>
                  <a:pt x="77542" y="61424"/>
                  <a:pt x="77542" y="41668"/>
                </a:cubicBezTo>
                <a:moveTo>
                  <a:pt x="268321" y="232447"/>
                </a:moveTo>
                <a:cubicBezTo>
                  <a:pt x="268321" y="212691"/>
                  <a:pt x="252306" y="196675"/>
                  <a:pt x="232549" y="196675"/>
                </a:cubicBezTo>
                <a:cubicBezTo>
                  <a:pt x="212793" y="196675"/>
                  <a:pt x="196778" y="212691"/>
                  <a:pt x="196778" y="232447"/>
                </a:cubicBezTo>
                <a:cubicBezTo>
                  <a:pt x="196778" y="252202"/>
                  <a:pt x="212793" y="268219"/>
                  <a:pt x="232549" y="268219"/>
                </a:cubicBezTo>
                <a:cubicBezTo>
                  <a:pt x="252306" y="268219"/>
                  <a:pt x="268321" y="252202"/>
                  <a:pt x="268321" y="232447"/>
                </a:cubicBezTo>
              </a:path>
            </a:pathLst>
          </a:custGeom>
          <a:solidFill>
            <a:srgbClr val="FFFFFF"/>
          </a:solidFill>
          <a:ln>
            <a:prstDash val="solid"/>
          </a:ln>
        </p:spPr>
        <p:txBody>
          <a:bodyPr wrap="square" lIns="0" tIns="0" rIns="0" bIns="0" anchor="ctr"/>
          <a:lstStyle/>
          <a:p>
            <a:pPr marL="0" indent="0" algn="l"/>
            <a:endParaRPr sz="18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38" name="Shape 138"/>
          <p:cNvSpPr/>
          <p:nvPr/>
        </p:nvSpPr>
        <p:spPr>
          <a:xfrm>
            <a:off x="9200405" y="2880109"/>
            <a:ext cx="2286000" cy="914400"/>
          </a:xfrm>
          <a:prstGeom prst="rect">
            <a:avLst/>
          </a:prstGeom>
          <a:noFill/>
          <a:ln>
            <a:prstDash val="solid"/>
          </a:ln>
        </p:spPr>
        <p:txBody>
          <a:bodyPr wrap="square" lIns="0" tIns="0" rIns="0" bIns="0" anchor="t"/>
          <a:lstStyle/>
          <a:p>
            <a:pPr marL="0" indent="0" algn="l">
              <a:lnSpc>
                <a:spcPct val="100000"/>
              </a:lnSpc>
              <a:spcBef>
                <a:spcPts val="1000"/>
              </a:spcBef>
            </a:pPr>
            <a:r>
              <a:rPr sz="900">
                <a:solidFill>
                  <a:srgbClr val="FFFFFF"/>
                </a:solidFill>
                <a:latin typeface="outfit"/>
                <a:ea typeface="outfit"/>
                <a:cs typeface="outfit"/>
              </a:rPr>
              <a:t>Приём заявок прекращается не ранее, чем за 3 дня до начала (ранее это было 5 дней).</a:t>
            </a:r>
            <a:endParaRPr sz="9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39" name="Shape 139"/>
          <p:cNvSpPr/>
          <p:nvPr/>
        </p:nvSpPr>
        <p:spPr>
          <a:xfrm>
            <a:off x="9200405" y="2409406"/>
            <a:ext cx="2286000" cy="365760"/>
          </a:xfrm>
          <a:prstGeom prst="rect">
            <a:avLst/>
          </a:prstGeom>
          <a:noFill/>
          <a:ln>
            <a:prstDash val="solid"/>
          </a:ln>
        </p:spPr>
        <p:txBody>
          <a:bodyPr wrap="square" lIns="0" tIns="0" rIns="0" bIns="0" anchor="t"/>
          <a:lstStyle/>
          <a:p>
            <a:pPr marL="0" indent="0" algn="l">
              <a:lnSpc>
                <a:spcPct val="90000"/>
              </a:lnSpc>
            </a:pPr>
            <a:r>
              <a:rPr sz="1100">
                <a:solidFill>
                  <a:srgbClr val="FFFFFF"/>
                </a:solidFill>
                <a:latin typeface="outfit semibold"/>
                <a:ea typeface="outfit semibold"/>
                <a:cs typeface="outfit semibold"/>
              </a:rPr>
              <a:t>Изменения в порядке приёма заявок на аукцион</a:t>
            </a:r>
            <a:endParaRPr sz="11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40" name="Shape 140"/>
          <p:cNvSpPr/>
          <p:nvPr/>
        </p:nvSpPr>
        <p:spPr>
          <a:xfrm>
            <a:off x="6273883" y="2880109"/>
            <a:ext cx="2286000" cy="914400"/>
          </a:xfrm>
          <a:prstGeom prst="rect">
            <a:avLst/>
          </a:prstGeom>
          <a:noFill/>
          <a:ln>
            <a:prstDash val="solid"/>
          </a:ln>
        </p:spPr>
        <p:txBody>
          <a:bodyPr wrap="square" lIns="0" tIns="0" rIns="0" bIns="0" anchor="t"/>
          <a:lstStyle/>
          <a:p>
            <a:pPr marL="0" indent="0" algn="l">
              <a:lnSpc>
                <a:spcPct val="100000"/>
              </a:lnSpc>
              <a:spcBef>
                <a:spcPts val="1000"/>
              </a:spcBef>
            </a:pPr>
            <a:r>
              <a:rPr sz="900">
                <a:solidFill>
                  <a:srgbClr val="FFFFFF"/>
                </a:solidFill>
                <a:latin typeface="outfit"/>
                <a:ea typeface="outfit"/>
                <a:cs typeface="outfit"/>
              </a:rPr>
              <a:t>Срок размещения извещений уменьшен с 30 календарных дней до 10 рабочих дней.</a:t>
            </a:r>
            <a:endParaRPr sz="9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41" name="Shape 141"/>
          <p:cNvSpPr/>
          <p:nvPr/>
        </p:nvSpPr>
        <p:spPr>
          <a:xfrm>
            <a:off x="6273883" y="2409406"/>
            <a:ext cx="2286000" cy="365760"/>
          </a:xfrm>
          <a:prstGeom prst="rect">
            <a:avLst/>
          </a:prstGeom>
          <a:noFill/>
          <a:ln>
            <a:prstDash val="solid"/>
          </a:ln>
        </p:spPr>
        <p:txBody>
          <a:bodyPr wrap="square" lIns="0" tIns="0" rIns="0" bIns="0" anchor="t"/>
          <a:lstStyle/>
          <a:p>
            <a:pPr marL="0" indent="0" algn="l">
              <a:lnSpc>
                <a:spcPct val="90000"/>
              </a:lnSpc>
            </a:pPr>
            <a:r>
              <a:rPr sz="1100">
                <a:solidFill>
                  <a:srgbClr val="FFFFFF"/>
                </a:solidFill>
                <a:latin typeface="outfit semibold"/>
                <a:ea typeface="outfit semibold"/>
                <a:cs typeface="outfit semibold"/>
              </a:rPr>
              <a:t>Сокращение времени на размещение извещений</a:t>
            </a:r>
            <a:endParaRPr sz="11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42" name="Shape 142"/>
          <p:cNvSpPr/>
          <p:nvPr/>
        </p:nvSpPr>
        <p:spPr>
          <a:xfrm>
            <a:off x="3348420" y="2880109"/>
            <a:ext cx="2283878" cy="914400"/>
          </a:xfrm>
          <a:prstGeom prst="rect">
            <a:avLst/>
          </a:prstGeom>
          <a:noFill/>
          <a:ln>
            <a:prstDash val="solid"/>
          </a:ln>
        </p:spPr>
        <p:txBody>
          <a:bodyPr wrap="square" lIns="0" tIns="0" rIns="0" bIns="0" anchor="t"/>
          <a:lstStyle/>
          <a:p>
            <a:pPr marL="0" indent="0" algn="l">
              <a:lnSpc>
                <a:spcPct val="100000"/>
              </a:lnSpc>
              <a:spcBef>
                <a:spcPts val="1000"/>
              </a:spcBef>
            </a:pPr>
            <a:r>
              <a:rPr sz="900">
                <a:solidFill>
                  <a:srgbClr val="FFFFFF"/>
                </a:solidFill>
                <a:latin typeface="outfit"/>
                <a:ea typeface="outfit"/>
                <a:cs typeface="outfit"/>
              </a:rPr>
              <a:t>Срок принятия решения об аукционе сокращён с 60 до 30 дней.</a:t>
            </a:r>
            <a:endParaRPr sz="9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43" name="Shape 143"/>
          <p:cNvSpPr/>
          <p:nvPr/>
        </p:nvSpPr>
        <p:spPr>
          <a:xfrm>
            <a:off x="3348420" y="2409406"/>
            <a:ext cx="2283878" cy="365760"/>
          </a:xfrm>
          <a:prstGeom prst="rect">
            <a:avLst/>
          </a:prstGeom>
          <a:noFill/>
          <a:ln>
            <a:prstDash val="solid"/>
          </a:ln>
        </p:spPr>
        <p:txBody>
          <a:bodyPr wrap="square" lIns="0" tIns="0" rIns="0" bIns="0" anchor="t"/>
          <a:lstStyle/>
          <a:p>
            <a:pPr marL="0" indent="0" algn="l">
              <a:lnSpc>
                <a:spcPct val="90000"/>
              </a:lnSpc>
            </a:pPr>
            <a:r>
              <a:rPr sz="1100">
                <a:solidFill>
                  <a:srgbClr val="FFFFFF"/>
                </a:solidFill>
                <a:latin typeface="outfit semibold"/>
                <a:ea typeface="outfit semibold"/>
                <a:cs typeface="outfit semibold"/>
              </a:rPr>
              <a:t>Ускорение принятия решения об аукционе</a:t>
            </a:r>
            <a:endParaRPr sz="11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44" name="Shape 144"/>
          <p:cNvSpPr/>
          <p:nvPr/>
        </p:nvSpPr>
        <p:spPr>
          <a:xfrm>
            <a:off x="3348420" y="5283438"/>
            <a:ext cx="2283878" cy="914400"/>
          </a:xfrm>
          <a:prstGeom prst="rect">
            <a:avLst/>
          </a:prstGeom>
          <a:noFill/>
          <a:ln>
            <a:prstDash val="solid"/>
          </a:ln>
        </p:spPr>
        <p:txBody>
          <a:bodyPr wrap="square" lIns="0" tIns="0" rIns="0" bIns="0" anchor="t"/>
          <a:lstStyle/>
          <a:p>
            <a:pPr marL="0" indent="0" algn="l">
              <a:lnSpc>
                <a:spcPct val="100000"/>
              </a:lnSpc>
              <a:spcBef>
                <a:spcPts val="1000"/>
              </a:spcBef>
            </a:pPr>
            <a:r>
              <a:rPr sz="900">
                <a:solidFill>
                  <a:srgbClr val="FFFFFF"/>
                </a:solidFill>
                <a:latin typeface="outfit"/>
                <a:ea typeface="outfit"/>
                <a:cs typeface="outfit"/>
              </a:rPr>
              <a:t>Проект договора направляется победителю в течение 5 дней после завершения аукциона, а подписывается им в течение 10 рабочих дней.</a:t>
            </a:r>
            <a:endParaRPr sz="9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45" name="Shape 145"/>
          <p:cNvSpPr/>
          <p:nvPr/>
        </p:nvSpPr>
        <p:spPr>
          <a:xfrm>
            <a:off x="3348420" y="4812735"/>
            <a:ext cx="2283878" cy="365759"/>
          </a:xfrm>
          <a:prstGeom prst="rect">
            <a:avLst/>
          </a:prstGeom>
          <a:noFill/>
          <a:ln>
            <a:prstDash val="solid"/>
          </a:ln>
        </p:spPr>
        <p:txBody>
          <a:bodyPr wrap="square" lIns="0" tIns="0" rIns="0" bIns="0" anchor="t"/>
          <a:lstStyle/>
          <a:p>
            <a:pPr marL="0" indent="0" algn="l">
              <a:lnSpc>
                <a:spcPct val="90000"/>
              </a:lnSpc>
            </a:pPr>
            <a:r>
              <a:rPr sz="1100">
                <a:solidFill>
                  <a:srgbClr val="FFFFFF"/>
                </a:solidFill>
                <a:latin typeface="outfit semibold"/>
                <a:ea typeface="outfit semibold"/>
                <a:cs typeface="outfit semibold"/>
              </a:rPr>
              <a:t>Оптимизация процесса подписания договора</a:t>
            </a:r>
            <a:endParaRPr sz="11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46" name="Shape 146"/>
          <p:cNvSpPr/>
          <p:nvPr/>
        </p:nvSpPr>
        <p:spPr>
          <a:xfrm>
            <a:off x="3348420" y="4438251"/>
            <a:ext cx="274320" cy="192023"/>
          </a:xfrm>
          <a:custGeom>
            <a:avLst/>
            <a:gdLst>
              <a:gd name="OXMLTextRectL" fmla="val 0"/>
              <a:gd name="OXMLTextRectT" fmla="val 0"/>
              <a:gd name="OXMLTextRectR" fmla="val w"/>
              <a:gd name="OXMLTextRectB" fmla="val h"/>
              <a:gd name="COTextRectL" fmla="*/ OXMLTextRectL 1 w"/>
              <a:gd name="COTextRectT" fmla="*/ OXMLTextRectT 1 h"/>
              <a:gd name="COTextRectR" fmla="*/ OXMLTextRectR 1 w"/>
              <a:gd name="COTextRectB" fmla="*/ OXMLTextRectB 1 h"/>
              <a:gd name="ODFLeft" fmla="val 0"/>
              <a:gd name="ODFTop" fmla="val 0"/>
              <a:gd name="ODFRight" fmla="val 274320"/>
              <a:gd name="ODFBottom" fmla="val 192024"/>
              <a:gd name="ODFWidth" fmla="val 274320"/>
              <a:gd name="ODFHeight" fmla="val 192024"/>
            </a:gdLst>
            <a:ahLst/>
            <a:cxnLst/>
            <a:rect l="OXMLTextRectL" t="OXMLTextRectT" r="OXMLTextRectR" b="OXMLTextRectB"/>
            <a:pathLst>
              <a:path w="274320" h="192024">
                <a:moveTo>
                  <a:pt x="75438" y="41149"/>
                </a:moveTo>
                <a:cubicBezTo>
                  <a:pt x="75438" y="29791"/>
                  <a:pt x="84652" y="20575"/>
                  <a:pt x="96012" y="20575"/>
                </a:cubicBezTo>
                <a:cubicBezTo>
                  <a:pt x="107372" y="20575"/>
                  <a:pt x="116586" y="29791"/>
                  <a:pt x="116586" y="41149"/>
                </a:cubicBezTo>
                <a:lnTo>
                  <a:pt x="116586" y="44534"/>
                </a:lnTo>
                <a:cubicBezTo>
                  <a:pt x="116586" y="56321"/>
                  <a:pt x="115601" y="68109"/>
                  <a:pt x="113585" y="79725"/>
                </a:cubicBezTo>
                <a:lnTo>
                  <a:pt x="67721" y="93911"/>
                </a:lnTo>
                <a:cubicBezTo>
                  <a:pt x="51904" y="98798"/>
                  <a:pt x="41148" y="113413"/>
                  <a:pt x="41148" y="129958"/>
                </a:cubicBezTo>
                <a:lnTo>
                  <a:pt x="41148" y="162018"/>
                </a:lnTo>
                <a:cubicBezTo>
                  <a:pt x="41148" y="178563"/>
                  <a:pt x="54565" y="192022"/>
                  <a:pt x="71153" y="192022"/>
                </a:cubicBezTo>
                <a:cubicBezTo>
                  <a:pt x="81698" y="192022"/>
                  <a:pt x="91469" y="186494"/>
                  <a:pt x="96871" y="177449"/>
                </a:cubicBezTo>
                <a:lnTo>
                  <a:pt x="103685" y="166133"/>
                </a:lnTo>
                <a:cubicBezTo>
                  <a:pt x="116372" y="144959"/>
                  <a:pt x="125586" y="121857"/>
                  <a:pt x="130947" y="97767"/>
                </a:cubicBezTo>
                <a:lnTo>
                  <a:pt x="131375" y="95753"/>
                </a:lnTo>
                <a:lnTo>
                  <a:pt x="178867" y="81051"/>
                </a:lnTo>
                <a:lnTo>
                  <a:pt x="168624" y="109684"/>
                </a:lnTo>
                <a:cubicBezTo>
                  <a:pt x="167511" y="112856"/>
                  <a:pt x="167983" y="116328"/>
                  <a:pt x="169911" y="119070"/>
                </a:cubicBezTo>
                <a:cubicBezTo>
                  <a:pt x="171839" y="121814"/>
                  <a:pt x="174969" y="123443"/>
                  <a:pt x="178313" y="123443"/>
                </a:cubicBezTo>
                <a:lnTo>
                  <a:pt x="236606" y="123443"/>
                </a:lnTo>
                <a:cubicBezTo>
                  <a:pt x="242307" y="123443"/>
                  <a:pt x="246893" y="118857"/>
                  <a:pt x="246893" y="113156"/>
                </a:cubicBezTo>
                <a:cubicBezTo>
                  <a:pt x="246893" y="107455"/>
                  <a:pt x="242307" y="102869"/>
                  <a:pt x="236606" y="102869"/>
                </a:cubicBezTo>
                <a:lnTo>
                  <a:pt x="192929" y="102869"/>
                </a:lnTo>
                <a:lnTo>
                  <a:pt x="205144" y="68622"/>
                </a:lnTo>
                <a:cubicBezTo>
                  <a:pt x="206472" y="64935"/>
                  <a:pt x="205572" y="60864"/>
                  <a:pt x="202873" y="58035"/>
                </a:cubicBezTo>
                <a:cubicBezTo>
                  <a:pt x="200174" y="55207"/>
                  <a:pt x="196144" y="54178"/>
                  <a:pt x="192416" y="55336"/>
                </a:cubicBezTo>
                <a:lnTo>
                  <a:pt x="135410" y="72994"/>
                </a:lnTo>
                <a:cubicBezTo>
                  <a:pt x="136567" y="63564"/>
                  <a:pt x="137168" y="54049"/>
                  <a:pt x="137168" y="44534"/>
                </a:cubicBezTo>
                <a:lnTo>
                  <a:pt x="137168" y="41149"/>
                </a:lnTo>
                <a:cubicBezTo>
                  <a:pt x="137168" y="18432"/>
                  <a:pt x="118736" y="0"/>
                  <a:pt x="96020" y="0"/>
                </a:cubicBezTo>
                <a:cubicBezTo>
                  <a:pt x="73304" y="0"/>
                  <a:pt x="54872" y="18430"/>
                  <a:pt x="54872" y="41149"/>
                </a:cubicBezTo>
                <a:lnTo>
                  <a:pt x="54872" y="58295"/>
                </a:lnTo>
                <a:cubicBezTo>
                  <a:pt x="54872" y="63996"/>
                  <a:pt x="59459" y="68581"/>
                  <a:pt x="65159" y="68581"/>
                </a:cubicBezTo>
                <a:cubicBezTo>
                  <a:pt x="70859" y="68581"/>
                  <a:pt x="75446" y="63996"/>
                  <a:pt x="75446" y="58295"/>
                </a:cubicBezTo>
                <a:lnTo>
                  <a:pt x="75438" y="41149"/>
                </a:lnTo>
                <a:moveTo>
                  <a:pt x="73809" y="113586"/>
                </a:moveTo>
                <a:lnTo>
                  <a:pt x="108485" y="102871"/>
                </a:lnTo>
                <a:cubicBezTo>
                  <a:pt x="103471" y="121388"/>
                  <a:pt x="95883" y="139091"/>
                  <a:pt x="86024" y="155591"/>
                </a:cubicBezTo>
                <a:lnTo>
                  <a:pt x="79210" y="166907"/>
                </a:lnTo>
                <a:cubicBezTo>
                  <a:pt x="77495" y="169736"/>
                  <a:pt x="74453" y="171493"/>
                  <a:pt x="71151" y="171493"/>
                </a:cubicBezTo>
                <a:cubicBezTo>
                  <a:pt x="65963" y="171493"/>
                  <a:pt x="61722" y="167291"/>
                  <a:pt x="61722" y="162062"/>
                </a:cubicBezTo>
                <a:lnTo>
                  <a:pt x="61722" y="130002"/>
                </a:lnTo>
                <a:cubicBezTo>
                  <a:pt x="61722" y="122502"/>
                  <a:pt x="66608" y="115858"/>
                  <a:pt x="73809" y="113628"/>
                </a:cubicBezTo>
                <a:lnTo>
                  <a:pt x="73809" y="113586"/>
                </a:lnTo>
                <a:moveTo>
                  <a:pt x="27432" y="144018"/>
                </a:moveTo>
                <a:lnTo>
                  <a:pt x="10287" y="144018"/>
                </a:lnTo>
                <a:cubicBezTo>
                  <a:pt x="4587" y="144018"/>
                  <a:pt x="0" y="148604"/>
                  <a:pt x="0" y="154305"/>
                </a:cubicBezTo>
                <a:cubicBezTo>
                  <a:pt x="0" y="160006"/>
                  <a:pt x="4587" y="164591"/>
                  <a:pt x="10287" y="164591"/>
                </a:cubicBezTo>
                <a:lnTo>
                  <a:pt x="27517" y="164591"/>
                </a:lnTo>
                <a:cubicBezTo>
                  <a:pt x="27473" y="163735"/>
                  <a:pt x="27432" y="162877"/>
                  <a:pt x="27432" y="162020"/>
                </a:cubicBezTo>
                <a:lnTo>
                  <a:pt x="27432" y="144018"/>
                </a:lnTo>
                <a:moveTo>
                  <a:pt x="120358" y="164591"/>
                </a:moveTo>
                <a:lnTo>
                  <a:pt x="264033" y="164591"/>
                </a:lnTo>
                <a:cubicBezTo>
                  <a:pt x="269733" y="164591"/>
                  <a:pt x="274320" y="160006"/>
                  <a:pt x="274320" y="154305"/>
                </a:cubicBezTo>
                <a:cubicBezTo>
                  <a:pt x="274320" y="148604"/>
                  <a:pt x="269733" y="144018"/>
                  <a:pt x="264033" y="144018"/>
                </a:cubicBezTo>
                <a:lnTo>
                  <a:pt x="130346" y="144018"/>
                </a:lnTo>
                <a:cubicBezTo>
                  <a:pt x="127345" y="151004"/>
                  <a:pt x="124001" y="157905"/>
                  <a:pt x="120358" y="164591"/>
                </a:cubicBezTo>
              </a:path>
            </a:pathLst>
          </a:custGeom>
          <a:solidFill>
            <a:srgbClr val="FFFFFF"/>
          </a:solidFill>
          <a:ln>
            <a:prstDash val="solid"/>
          </a:ln>
        </p:spPr>
        <p:txBody>
          <a:bodyPr wrap="square" lIns="0" tIns="0" rIns="0" bIns="0" anchor="ctr"/>
          <a:lstStyle/>
          <a:p>
            <a:pPr marL="0" indent="0" algn="l"/>
            <a:endParaRPr sz="18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47" name="Shape 147"/>
          <p:cNvSpPr/>
          <p:nvPr/>
        </p:nvSpPr>
        <p:spPr>
          <a:xfrm>
            <a:off x="9200405" y="1990381"/>
            <a:ext cx="274318" cy="274210"/>
          </a:xfrm>
          <a:custGeom>
            <a:avLst/>
            <a:gdLst>
              <a:gd name="OXMLTextRectL" fmla="val 0"/>
              <a:gd name="OXMLTextRectT" fmla="val 0"/>
              <a:gd name="OXMLTextRectR" fmla="val w"/>
              <a:gd name="OXMLTextRectB" fmla="val h"/>
              <a:gd name="COTextRectL" fmla="*/ OXMLTextRectL 1 w"/>
              <a:gd name="COTextRectT" fmla="*/ OXMLTextRectT 1 h"/>
              <a:gd name="COTextRectR" fmla="*/ OXMLTextRectR 1 w"/>
              <a:gd name="COTextRectB" fmla="*/ OXMLTextRectB 1 h"/>
              <a:gd name="ODFLeft" fmla="val 0"/>
              <a:gd name="ODFTop" fmla="val 0"/>
              <a:gd name="ODFRight" fmla="val 274320"/>
              <a:gd name="ODFBottom" fmla="val 274213"/>
              <a:gd name="ODFWidth" fmla="val 274320"/>
              <a:gd name="ODFHeight" fmla="val 274213"/>
            </a:gdLst>
            <a:ahLst/>
            <a:cxnLst/>
            <a:rect l="OXMLTextRectL" t="OXMLTextRectT" r="OXMLTextRectR" b="OXMLTextRectB"/>
            <a:pathLst>
              <a:path w="274320" h="274213">
                <a:moveTo>
                  <a:pt x="167719" y="3776"/>
                </a:moveTo>
                <a:cubicBezTo>
                  <a:pt x="172701" y="8756"/>
                  <a:pt x="172753" y="16790"/>
                  <a:pt x="167826" y="21825"/>
                </a:cubicBezTo>
                <a:lnTo>
                  <a:pt x="252495" y="106493"/>
                </a:lnTo>
                <a:cubicBezTo>
                  <a:pt x="257529" y="101566"/>
                  <a:pt x="265564" y="101621"/>
                  <a:pt x="270543" y="106600"/>
                </a:cubicBezTo>
                <a:cubicBezTo>
                  <a:pt x="275576" y="111635"/>
                  <a:pt x="275576" y="119773"/>
                  <a:pt x="270543" y="124756"/>
                </a:cubicBezTo>
                <a:lnTo>
                  <a:pt x="261600" y="133753"/>
                </a:lnTo>
                <a:lnTo>
                  <a:pt x="210563" y="184789"/>
                </a:lnTo>
                <a:lnTo>
                  <a:pt x="201993" y="193358"/>
                </a:lnTo>
                <a:cubicBezTo>
                  <a:pt x="196959" y="198393"/>
                  <a:pt x="188817" y="198393"/>
                  <a:pt x="183838" y="193358"/>
                </a:cubicBezTo>
                <a:cubicBezTo>
                  <a:pt x="179018" y="188538"/>
                  <a:pt x="178805" y="180772"/>
                  <a:pt x="183355" y="175740"/>
                </a:cubicBezTo>
                <a:lnTo>
                  <a:pt x="98632" y="91017"/>
                </a:lnTo>
                <a:cubicBezTo>
                  <a:pt x="93598" y="95517"/>
                  <a:pt x="85832" y="95355"/>
                  <a:pt x="81012" y="90534"/>
                </a:cubicBezTo>
                <a:cubicBezTo>
                  <a:pt x="75978" y="85500"/>
                  <a:pt x="75978" y="77361"/>
                  <a:pt x="81012" y="72378"/>
                </a:cubicBezTo>
                <a:lnTo>
                  <a:pt x="89582" y="63809"/>
                </a:lnTo>
                <a:lnTo>
                  <a:pt x="140567" y="12773"/>
                </a:lnTo>
                <a:lnTo>
                  <a:pt x="149510" y="3776"/>
                </a:lnTo>
                <a:cubicBezTo>
                  <a:pt x="154544" y="-1259"/>
                  <a:pt x="162685" y="-1259"/>
                  <a:pt x="167664" y="3776"/>
                </a:cubicBezTo>
                <a:lnTo>
                  <a:pt x="167719" y="3776"/>
                </a:lnTo>
                <a:moveTo>
                  <a:pt x="149617" y="40032"/>
                </a:moveTo>
                <a:lnTo>
                  <a:pt x="116789" y="72861"/>
                </a:lnTo>
                <a:lnTo>
                  <a:pt x="201458" y="157530"/>
                </a:lnTo>
                <a:lnTo>
                  <a:pt x="234286" y="124701"/>
                </a:lnTo>
                <a:lnTo>
                  <a:pt x="149617" y="40032"/>
                </a:lnTo>
                <a:moveTo>
                  <a:pt x="119735" y="136377"/>
                </a:moveTo>
                <a:lnTo>
                  <a:pt x="137890" y="154533"/>
                </a:lnTo>
                <a:lnTo>
                  <a:pt x="111220" y="181203"/>
                </a:lnTo>
                <a:lnTo>
                  <a:pt x="114970" y="184951"/>
                </a:lnTo>
                <a:cubicBezTo>
                  <a:pt x="121664" y="191645"/>
                  <a:pt x="121664" y="202517"/>
                  <a:pt x="114970" y="209211"/>
                </a:cubicBezTo>
                <a:lnTo>
                  <a:pt x="54990" y="269192"/>
                </a:lnTo>
                <a:cubicBezTo>
                  <a:pt x="48297" y="275885"/>
                  <a:pt x="37425" y="275885"/>
                  <a:pt x="30729" y="269192"/>
                </a:cubicBezTo>
                <a:lnTo>
                  <a:pt x="5023" y="243484"/>
                </a:lnTo>
                <a:cubicBezTo>
                  <a:pt x="-1671" y="236791"/>
                  <a:pt x="-1671" y="225918"/>
                  <a:pt x="5023" y="219225"/>
                </a:cubicBezTo>
                <a:lnTo>
                  <a:pt x="65003" y="159244"/>
                </a:lnTo>
                <a:cubicBezTo>
                  <a:pt x="71696" y="152550"/>
                  <a:pt x="82567" y="152550"/>
                  <a:pt x="89264" y="159244"/>
                </a:cubicBezTo>
                <a:lnTo>
                  <a:pt x="93014" y="162992"/>
                </a:lnTo>
                <a:lnTo>
                  <a:pt x="119683" y="136322"/>
                </a:lnTo>
                <a:lnTo>
                  <a:pt x="119735" y="136377"/>
                </a:lnTo>
                <a:moveTo>
                  <a:pt x="77213" y="183506"/>
                </a:moveTo>
                <a:lnTo>
                  <a:pt x="29336" y="231384"/>
                </a:lnTo>
                <a:lnTo>
                  <a:pt x="42939" y="244987"/>
                </a:lnTo>
                <a:lnTo>
                  <a:pt x="90816" y="197110"/>
                </a:lnTo>
                <a:lnTo>
                  <a:pt x="77213" y="183506"/>
                </a:lnTo>
              </a:path>
            </a:pathLst>
          </a:custGeom>
          <a:solidFill>
            <a:srgbClr val="FFFFFF"/>
          </a:solidFill>
          <a:ln>
            <a:prstDash val="solid"/>
          </a:ln>
        </p:spPr>
        <p:txBody>
          <a:bodyPr wrap="square" lIns="0" tIns="0" rIns="0" bIns="0" anchor="ctr"/>
          <a:lstStyle/>
          <a:p>
            <a:pPr marL="0" indent="0" algn="l"/>
            <a:endParaRPr sz="18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48" name="Shape 148"/>
          <p:cNvSpPr/>
          <p:nvPr/>
        </p:nvSpPr>
        <p:spPr>
          <a:xfrm>
            <a:off x="6273883" y="1993774"/>
            <a:ext cx="274318" cy="274320"/>
          </a:xfrm>
          <a:custGeom>
            <a:avLst/>
            <a:gdLst>
              <a:gd name="OXMLTextRectL" fmla="val 0"/>
              <a:gd name="OXMLTextRectT" fmla="val 0"/>
              <a:gd name="OXMLTextRectR" fmla="val w"/>
              <a:gd name="OXMLTextRectB" fmla="val h"/>
              <a:gd name="COTextRectL" fmla="*/ OXMLTextRectL 1 w"/>
              <a:gd name="COTextRectT" fmla="*/ OXMLTextRectT 1 h"/>
              <a:gd name="COTextRectR" fmla="*/ OXMLTextRectR 1 w"/>
              <a:gd name="COTextRectB" fmla="*/ OXMLTextRectB 1 h"/>
              <a:gd name="ODFLeft" fmla="val 0"/>
              <a:gd name="ODFTop" fmla="val 0"/>
              <a:gd name="ODFRight" fmla="val 274320"/>
              <a:gd name="ODFBottom" fmla="val 274320"/>
              <a:gd name="ODFWidth" fmla="val 274320"/>
              <a:gd name="ODFHeight" fmla="val 274320"/>
            </a:gdLst>
            <a:ahLst/>
            <a:cxnLst/>
            <a:rect l="OXMLTextRectL" t="OXMLTextRectT" r="OXMLTextRectR" b="OXMLTextRectB"/>
            <a:pathLst>
              <a:path w="274320" h="274320">
                <a:moveTo>
                  <a:pt x="248603" y="137160"/>
                </a:moveTo>
                <a:cubicBezTo>
                  <a:pt x="248603" y="198709"/>
                  <a:pt x="198709" y="248603"/>
                  <a:pt x="137160" y="248603"/>
                </a:cubicBezTo>
                <a:cubicBezTo>
                  <a:pt x="75611" y="248603"/>
                  <a:pt x="25718" y="198709"/>
                  <a:pt x="25718" y="137160"/>
                </a:cubicBezTo>
                <a:cubicBezTo>
                  <a:pt x="25718" y="75611"/>
                  <a:pt x="75611" y="25718"/>
                  <a:pt x="137160" y="25718"/>
                </a:cubicBezTo>
                <a:cubicBezTo>
                  <a:pt x="198709" y="25718"/>
                  <a:pt x="248603" y="75611"/>
                  <a:pt x="248603" y="137160"/>
                </a:cubicBezTo>
                <a:lnTo>
                  <a:pt x="248603" y="137160"/>
                </a:lnTo>
                <a:moveTo>
                  <a:pt x="0" y="137160"/>
                </a:moveTo>
                <a:cubicBezTo>
                  <a:pt x="0" y="212911"/>
                  <a:pt x="61409" y="274320"/>
                  <a:pt x="137160" y="274320"/>
                </a:cubicBezTo>
                <a:cubicBezTo>
                  <a:pt x="212911" y="274320"/>
                  <a:pt x="274320" y="212911"/>
                  <a:pt x="274320" y="137160"/>
                </a:cubicBezTo>
                <a:cubicBezTo>
                  <a:pt x="274320" y="61409"/>
                  <a:pt x="212911" y="0"/>
                  <a:pt x="137160" y="0"/>
                </a:cubicBezTo>
                <a:cubicBezTo>
                  <a:pt x="61409" y="0"/>
                  <a:pt x="0" y="61409"/>
                  <a:pt x="0" y="137160"/>
                </a:cubicBezTo>
                <a:moveTo>
                  <a:pt x="124303" y="64295"/>
                </a:moveTo>
                <a:lnTo>
                  <a:pt x="124303" y="137163"/>
                </a:lnTo>
                <a:cubicBezTo>
                  <a:pt x="124303" y="141450"/>
                  <a:pt x="126445" y="145466"/>
                  <a:pt x="130036" y="147878"/>
                </a:cubicBezTo>
                <a:lnTo>
                  <a:pt x="181471" y="182168"/>
                </a:lnTo>
                <a:cubicBezTo>
                  <a:pt x="187363" y="186132"/>
                  <a:pt x="195349" y="184524"/>
                  <a:pt x="199313" y="178577"/>
                </a:cubicBezTo>
                <a:cubicBezTo>
                  <a:pt x="203277" y="172630"/>
                  <a:pt x="201669" y="164699"/>
                  <a:pt x="195722" y="160735"/>
                </a:cubicBezTo>
                <a:lnTo>
                  <a:pt x="150020" y="130302"/>
                </a:lnTo>
                <a:lnTo>
                  <a:pt x="150020" y="64295"/>
                </a:lnTo>
                <a:cubicBezTo>
                  <a:pt x="150020" y="57168"/>
                  <a:pt x="144287" y="51438"/>
                  <a:pt x="137163" y="51438"/>
                </a:cubicBezTo>
                <a:cubicBezTo>
                  <a:pt x="130036" y="51438"/>
                  <a:pt x="124305" y="57171"/>
                  <a:pt x="124305" y="64298"/>
                </a:cubicBezTo>
                <a:lnTo>
                  <a:pt x="124303" y="64295"/>
                </a:lnTo>
              </a:path>
            </a:pathLst>
          </a:custGeom>
          <a:solidFill>
            <a:srgbClr val="FFFFFF"/>
          </a:solidFill>
          <a:ln>
            <a:prstDash val="solid"/>
          </a:ln>
        </p:spPr>
        <p:txBody>
          <a:bodyPr wrap="square" lIns="0" tIns="0" rIns="0" bIns="0" anchor="ctr"/>
          <a:lstStyle/>
          <a:p>
            <a:pPr marL="0" indent="0" algn="l"/>
            <a:endParaRPr sz="18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49" name="Shape 149"/>
          <p:cNvSpPr/>
          <p:nvPr/>
        </p:nvSpPr>
        <p:spPr>
          <a:xfrm>
            <a:off x="3365566" y="1993774"/>
            <a:ext cx="240029" cy="274320"/>
          </a:xfrm>
          <a:custGeom>
            <a:avLst/>
            <a:gdLst>
              <a:gd name="OXMLTextRectL" fmla="val 0"/>
              <a:gd name="OXMLTextRectT" fmla="val 0"/>
              <a:gd name="OXMLTextRectR" fmla="val w"/>
              <a:gd name="OXMLTextRectB" fmla="val h"/>
              <a:gd name="COTextRectL" fmla="*/ OXMLTextRectL 1 w"/>
              <a:gd name="COTextRectT" fmla="*/ OXMLTextRectT 1 h"/>
              <a:gd name="COTextRectR" fmla="*/ OXMLTextRectR 1 w"/>
              <a:gd name="COTextRectB" fmla="*/ OXMLTextRectB 1 h"/>
              <a:gd name="ODFLeft" fmla="val 0"/>
              <a:gd name="ODFTop" fmla="val 0"/>
              <a:gd name="ODFRight" fmla="val 240030"/>
              <a:gd name="ODFBottom" fmla="val 274320"/>
              <a:gd name="ODFWidth" fmla="val 240030"/>
              <a:gd name="ODFHeight" fmla="val 274320"/>
            </a:gdLst>
            <a:ahLst/>
            <a:cxnLst/>
            <a:rect l="OXMLTextRectL" t="OXMLTextRectT" r="OXMLTextRectR" b="OXMLTextRectB"/>
            <a:pathLst>
              <a:path w="240030" h="274320">
                <a:moveTo>
                  <a:pt x="81440" y="12860"/>
                </a:moveTo>
                <a:cubicBezTo>
                  <a:pt x="81440" y="5733"/>
                  <a:pt x="75708" y="3"/>
                  <a:pt x="68581" y="3"/>
                </a:cubicBezTo>
                <a:cubicBezTo>
                  <a:pt x="61455" y="3"/>
                  <a:pt x="55723" y="5736"/>
                  <a:pt x="55723" y="12863"/>
                </a:cubicBezTo>
                <a:lnTo>
                  <a:pt x="55723" y="34295"/>
                </a:lnTo>
                <a:lnTo>
                  <a:pt x="34291" y="34295"/>
                </a:lnTo>
                <a:cubicBezTo>
                  <a:pt x="15379" y="34295"/>
                  <a:pt x="0" y="49671"/>
                  <a:pt x="0" y="68585"/>
                </a:cubicBezTo>
                <a:lnTo>
                  <a:pt x="0" y="77158"/>
                </a:lnTo>
                <a:lnTo>
                  <a:pt x="0" y="102875"/>
                </a:lnTo>
                <a:lnTo>
                  <a:pt x="0" y="240035"/>
                </a:lnTo>
                <a:cubicBezTo>
                  <a:pt x="0" y="258950"/>
                  <a:pt x="15376" y="274325"/>
                  <a:pt x="34291" y="274325"/>
                </a:cubicBezTo>
                <a:lnTo>
                  <a:pt x="205742" y="274325"/>
                </a:lnTo>
                <a:cubicBezTo>
                  <a:pt x="224654" y="274325"/>
                  <a:pt x="240032" y="258950"/>
                  <a:pt x="240032" y="240035"/>
                </a:cubicBezTo>
                <a:lnTo>
                  <a:pt x="240032" y="102875"/>
                </a:lnTo>
                <a:lnTo>
                  <a:pt x="240032" y="77158"/>
                </a:lnTo>
                <a:lnTo>
                  <a:pt x="240032" y="68585"/>
                </a:lnTo>
                <a:cubicBezTo>
                  <a:pt x="240032" y="49671"/>
                  <a:pt x="224656" y="34295"/>
                  <a:pt x="205742" y="34295"/>
                </a:cubicBezTo>
                <a:lnTo>
                  <a:pt x="184310" y="34295"/>
                </a:lnTo>
                <a:lnTo>
                  <a:pt x="184310" y="12865"/>
                </a:lnTo>
                <a:cubicBezTo>
                  <a:pt x="184310" y="5739"/>
                  <a:pt x="178578" y="8"/>
                  <a:pt x="171451" y="8"/>
                </a:cubicBezTo>
                <a:cubicBezTo>
                  <a:pt x="164325" y="8"/>
                  <a:pt x="158593" y="5741"/>
                  <a:pt x="158593" y="12868"/>
                </a:cubicBezTo>
                <a:lnTo>
                  <a:pt x="158593" y="34301"/>
                </a:lnTo>
                <a:lnTo>
                  <a:pt x="81440" y="34301"/>
                </a:lnTo>
                <a:lnTo>
                  <a:pt x="81440" y="12860"/>
                </a:lnTo>
                <a:moveTo>
                  <a:pt x="25717" y="102870"/>
                </a:moveTo>
                <a:lnTo>
                  <a:pt x="214311" y="102870"/>
                </a:lnTo>
                <a:lnTo>
                  <a:pt x="214311" y="240030"/>
                </a:lnTo>
                <a:cubicBezTo>
                  <a:pt x="214311" y="244746"/>
                  <a:pt x="210454" y="248603"/>
                  <a:pt x="205739" y="248603"/>
                </a:cubicBezTo>
                <a:lnTo>
                  <a:pt x="34288" y="248603"/>
                </a:lnTo>
                <a:cubicBezTo>
                  <a:pt x="29574" y="248603"/>
                  <a:pt x="25717" y="244746"/>
                  <a:pt x="25717" y="240030"/>
                </a:cubicBezTo>
                <a:lnTo>
                  <a:pt x="25717" y="102870"/>
                </a:lnTo>
              </a:path>
            </a:pathLst>
          </a:custGeom>
          <a:solidFill>
            <a:srgbClr val="FFFFFF"/>
          </a:solidFill>
          <a:ln>
            <a:prstDash val="solid"/>
          </a:ln>
        </p:spPr>
        <p:txBody>
          <a:bodyPr wrap="square" lIns="0" tIns="0" rIns="0" bIns="0" anchor="ctr"/>
          <a:lstStyle/>
          <a:p>
            <a:pPr marL="0" indent="0" algn="l"/>
            <a:endParaRPr sz="18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Group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Shape 15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420084"/>
          </a:solidFill>
          <a:ln>
            <a:prstDash val="solid"/>
          </a:ln>
        </p:spPr>
        <p:txBody>
          <a:bodyPr wrap="square" lIns="0" tIns="0" rIns="0" bIns="0" anchor="ctr"/>
          <a:lstStyle/>
          <a:p>
            <a:pPr marL="0" indent="0" algn="l"/>
            <a:endParaRPr sz="18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52" name="Shape 15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>
            <a:prstDash val="solid"/>
          </a:ln>
        </p:spPr>
        <p:txBody>
          <a:bodyPr wrap="square" lIns="0" tIns="0" rIns="0" bIns="0" anchor="ctr"/>
          <a:lstStyle/>
          <a:p>
            <a:pPr marL="0" indent="0" algn="l"/>
            <a:endParaRPr sz="18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53" name="Shape 15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prstDash val="solid"/>
          </a:ln>
        </p:spPr>
        <p:txBody>
          <a:bodyPr wrap="square" lIns="0" tIns="0" rIns="0" bIns="0" anchor="ctr"/>
          <a:lstStyle/>
          <a:p>
            <a:pPr marL="0" indent="0" algn="l"/>
            <a:endParaRPr sz="18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54" name="Shape 154"/>
          <p:cNvSpPr/>
          <p:nvPr/>
        </p:nvSpPr>
        <p:spPr>
          <a:xfrm>
            <a:off x="9671937" y="4338253"/>
            <a:ext cx="2520063" cy="2519747"/>
          </a:xfrm>
          <a:custGeom>
            <a:avLst/>
            <a:gdLst>
              <a:gd name="OXMLTextRectL" fmla="val 0"/>
              <a:gd name="OXMLTextRectT" fmla="val 0"/>
              <a:gd name="OXMLTextRectR" fmla="val w"/>
              <a:gd name="OXMLTextRectB" fmla="val h"/>
              <a:gd name="COTextRectL" fmla="*/ OXMLTextRectL 1 w"/>
              <a:gd name="COTextRectT" fmla="*/ OXMLTextRectT 1 h"/>
              <a:gd name="COTextRectR" fmla="*/ OXMLTextRectR 1 w"/>
              <a:gd name="COTextRectB" fmla="*/ OXMLTextRectB 1 h"/>
              <a:gd name="ODFLeft" fmla="val 0"/>
              <a:gd name="ODFTop" fmla="val 0"/>
              <a:gd name="ODFRight" fmla="val 2520063"/>
              <a:gd name="ODFBottom" fmla="val 2519747"/>
              <a:gd name="ODFWidth" fmla="val 2520063"/>
              <a:gd name="ODFHeight" fmla="val 2519747"/>
            </a:gdLst>
            <a:ahLst/>
            <a:cxnLst/>
            <a:rect l="OXMLTextRectL" t="OXMLTextRectT" r="OXMLTextRectR" b="OXMLTextRectB"/>
            <a:pathLst>
              <a:path w="2520063" h="2519747">
                <a:moveTo>
                  <a:pt x="1249825" y="1270028"/>
                </a:moveTo>
                <a:lnTo>
                  <a:pt x="0" y="1270028"/>
                </a:lnTo>
                <a:lnTo>
                  <a:pt x="0" y="2519697"/>
                </a:lnTo>
                <a:cubicBezTo>
                  <a:pt x="330557" y="2517026"/>
                  <a:pt x="647001" y="2384588"/>
                  <a:pt x="880913" y="2150705"/>
                </a:cubicBezTo>
                <a:cubicBezTo>
                  <a:pt x="1114826" y="1916822"/>
                  <a:pt x="1247230" y="1600468"/>
                  <a:pt x="1249825" y="1270028"/>
                </a:cubicBezTo>
                <a:lnTo>
                  <a:pt x="1249825" y="1270028"/>
                </a:lnTo>
                <a:moveTo>
                  <a:pt x="1249825" y="1270028"/>
                </a:moveTo>
                <a:lnTo>
                  <a:pt x="1249876" y="1270028"/>
                </a:lnTo>
                <a:lnTo>
                  <a:pt x="1249876" y="1418870"/>
                </a:lnTo>
                <a:moveTo>
                  <a:pt x="2047652" y="95876"/>
                </a:moveTo>
                <a:cubicBezTo>
                  <a:pt x="2197520" y="33815"/>
                  <a:pt x="2357922" y="1285"/>
                  <a:pt x="2520063" y="25"/>
                </a:cubicBezTo>
                <a:lnTo>
                  <a:pt x="2520063" y="1250122"/>
                </a:lnTo>
                <a:lnTo>
                  <a:pt x="1269835" y="1250122"/>
                </a:lnTo>
                <a:cubicBezTo>
                  <a:pt x="1271044" y="1088052"/>
                  <a:pt x="1303553" y="927695"/>
                  <a:pt x="1365597" y="777871"/>
                </a:cubicBezTo>
                <a:cubicBezTo>
                  <a:pt x="1428901" y="624973"/>
                  <a:pt x="1521715" y="486059"/>
                  <a:pt x="1638747" y="369042"/>
                </a:cubicBezTo>
                <a:cubicBezTo>
                  <a:pt x="1755778" y="252025"/>
                  <a:pt x="1894735" y="159198"/>
                  <a:pt x="2047652" y="95876"/>
                </a:cubicBezTo>
                <a:lnTo>
                  <a:pt x="2047652" y="95876"/>
                </a:lnTo>
                <a:moveTo>
                  <a:pt x="1249876" y="0"/>
                </a:moveTo>
                <a:lnTo>
                  <a:pt x="1249876" y="1250072"/>
                </a:lnTo>
                <a:cubicBezTo>
                  <a:pt x="919269" y="1247350"/>
                  <a:pt x="602774" y="1114837"/>
                  <a:pt x="368862" y="880878"/>
                </a:cubicBezTo>
                <a:cubicBezTo>
                  <a:pt x="134949" y="646920"/>
                  <a:pt x="2571" y="330490"/>
                  <a:pt x="50" y="0"/>
                </a:cubicBezTo>
                <a:lnTo>
                  <a:pt x="1249876" y="0"/>
                </a:lnTo>
                <a:moveTo>
                  <a:pt x="1269784" y="2519747"/>
                </a:moveTo>
                <a:lnTo>
                  <a:pt x="1269784" y="1270078"/>
                </a:lnTo>
                <a:cubicBezTo>
                  <a:pt x="1431900" y="1271338"/>
                  <a:pt x="1592277" y="1303868"/>
                  <a:pt x="1742120" y="1365879"/>
                </a:cubicBezTo>
                <a:cubicBezTo>
                  <a:pt x="1895012" y="1429175"/>
                  <a:pt x="2033943" y="1521952"/>
                  <a:pt x="2150975" y="1638944"/>
                </a:cubicBezTo>
                <a:cubicBezTo>
                  <a:pt x="2268006" y="1755911"/>
                  <a:pt x="2360820" y="1894799"/>
                  <a:pt x="2424149" y="2047622"/>
                </a:cubicBezTo>
                <a:cubicBezTo>
                  <a:pt x="2486219" y="2197396"/>
                  <a:pt x="2518753" y="2357702"/>
                  <a:pt x="2520013" y="2519747"/>
                </a:cubicBezTo>
                <a:lnTo>
                  <a:pt x="1269784" y="2519747"/>
                </a:lnTo>
              </a:path>
            </a:pathLst>
          </a:custGeom>
          <a:solidFill>
            <a:srgbClr val="FFFFFF">
              <a:alpha val="10000"/>
            </a:srgbClr>
          </a:solidFill>
          <a:ln>
            <a:prstDash val="solid"/>
          </a:ln>
        </p:spPr>
        <p:txBody>
          <a:bodyPr wrap="square" lIns="0" tIns="0" rIns="0" bIns="0" anchor="ctr"/>
          <a:lstStyle/>
          <a:p>
            <a:pPr marL="0" indent="0" algn="l"/>
            <a:endParaRPr sz="18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55" name="Shape 155"/>
          <p:cNvSpPr/>
          <p:nvPr/>
        </p:nvSpPr>
        <p:spPr>
          <a:xfrm>
            <a:off x="6378191" y="1955244"/>
            <a:ext cx="2641585" cy="4572000"/>
          </a:xfrm>
          <a:custGeom>
            <a:avLst/>
            <a:gdLst>
              <a:gd name="OXMLTextRectL" fmla="val 0"/>
              <a:gd name="OXMLTextRectT" fmla="val 0"/>
              <a:gd name="OXMLTextRectR" fmla="val w"/>
              <a:gd name="OXMLTextRectB" fmla="val h"/>
              <a:gd name="COTextRectL" fmla="*/ OXMLTextRectL 1 w"/>
              <a:gd name="COTextRectT" fmla="*/ OXMLTextRectT 1 h"/>
              <a:gd name="COTextRectR" fmla="*/ OXMLTextRectR 1 w"/>
              <a:gd name="COTextRectB" fmla="*/ OXMLTextRectB 1 h"/>
              <a:gd name="ODFLeft" fmla="val 0"/>
              <a:gd name="ODFTop" fmla="val 0"/>
              <a:gd name="ODFRight" fmla="val 2641586"/>
              <a:gd name="ODFBottom" fmla="val 4572000"/>
              <a:gd name="ODFWidth" fmla="val 2641586"/>
              <a:gd name="ODFHeight" fmla="val 4572000"/>
            </a:gdLst>
            <a:ahLst/>
            <a:cxnLst/>
            <a:rect l="OXMLTextRectL" t="OXMLTextRectT" r="OXMLTextRectR" b="OXMLTextRectB"/>
            <a:pathLst>
              <a:path w="2641586" h="4572000">
                <a:moveTo>
                  <a:pt x="139344" y="4572000"/>
                </a:moveTo>
                <a:cubicBezTo>
                  <a:pt x="62394" y="4572000"/>
                  <a:pt x="0" y="4509592"/>
                  <a:pt x="0" y="4432645"/>
                </a:cubicBezTo>
                <a:lnTo>
                  <a:pt x="0" y="139355"/>
                </a:lnTo>
                <a:cubicBezTo>
                  <a:pt x="0" y="62408"/>
                  <a:pt x="62394" y="0"/>
                  <a:pt x="139344" y="0"/>
                </a:cubicBezTo>
                <a:lnTo>
                  <a:pt x="2502242" y="0"/>
                </a:lnTo>
                <a:cubicBezTo>
                  <a:pt x="2579192" y="0"/>
                  <a:pt x="2641586" y="62408"/>
                  <a:pt x="2641586" y="139355"/>
                </a:cubicBezTo>
                <a:lnTo>
                  <a:pt x="2641586" y="4432645"/>
                </a:lnTo>
                <a:cubicBezTo>
                  <a:pt x="2641586" y="4509592"/>
                  <a:pt x="2579192" y="4572000"/>
                  <a:pt x="2502242" y="4572000"/>
                </a:cubicBezTo>
                <a:lnTo>
                  <a:pt x="139344" y="4572000"/>
                </a:lnTo>
              </a:path>
            </a:pathLst>
          </a:custGeom>
          <a:solidFill>
            <a:srgbClr val="FFFFFF">
              <a:alpha val="10000"/>
            </a:srgbClr>
          </a:solidFill>
          <a:ln>
            <a:prstDash val="solid"/>
          </a:ln>
        </p:spPr>
        <p:txBody>
          <a:bodyPr wrap="square" lIns="0" tIns="0" rIns="0" bIns="0" anchor="ctr"/>
          <a:lstStyle/>
          <a:p>
            <a:pPr marL="0" indent="0" algn="l"/>
            <a:endParaRPr sz="18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56" name="Shape 156"/>
          <p:cNvSpPr/>
          <p:nvPr/>
        </p:nvSpPr>
        <p:spPr>
          <a:xfrm>
            <a:off x="9197570" y="1955244"/>
            <a:ext cx="2641586" cy="4572000"/>
          </a:xfrm>
          <a:custGeom>
            <a:avLst/>
            <a:gdLst>
              <a:gd name="OXMLTextRectL" fmla="val 0"/>
              <a:gd name="OXMLTextRectT" fmla="val 0"/>
              <a:gd name="OXMLTextRectR" fmla="val w"/>
              <a:gd name="OXMLTextRectB" fmla="val h"/>
              <a:gd name="COTextRectL" fmla="*/ OXMLTextRectL 1 w"/>
              <a:gd name="COTextRectT" fmla="*/ OXMLTextRectT 1 h"/>
              <a:gd name="COTextRectR" fmla="*/ OXMLTextRectR 1 w"/>
              <a:gd name="COTextRectB" fmla="*/ OXMLTextRectB 1 h"/>
              <a:gd name="ODFLeft" fmla="val 0"/>
              <a:gd name="ODFTop" fmla="val 0"/>
              <a:gd name="ODFRight" fmla="val 2641586"/>
              <a:gd name="ODFBottom" fmla="val 4572000"/>
              <a:gd name="ODFWidth" fmla="val 2641586"/>
              <a:gd name="ODFHeight" fmla="val 4572000"/>
            </a:gdLst>
            <a:ahLst/>
            <a:cxnLst/>
            <a:rect l="OXMLTextRectL" t="OXMLTextRectT" r="OXMLTextRectR" b="OXMLTextRectB"/>
            <a:pathLst>
              <a:path w="2641586" h="4572000">
                <a:moveTo>
                  <a:pt x="139344" y="4572000"/>
                </a:moveTo>
                <a:cubicBezTo>
                  <a:pt x="62394" y="4572000"/>
                  <a:pt x="0" y="4509592"/>
                  <a:pt x="0" y="4432645"/>
                </a:cubicBezTo>
                <a:lnTo>
                  <a:pt x="0" y="139355"/>
                </a:lnTo>
                <a:cubicBezTo>
                  <a:pt x="0" y="62408"/>
                  <a:pt x="62394" y="0"/>
                  <a:pt x="139344" y="0"/>
                </a:cubicBezTo>
                <a:lnTo>
                  <a:pt x="2502242" y="0"/>
                </a:lnTo>
                <a:cubicBezTo>
                  <a:pt x="2579192" y="0"/>
                  <a:pt x="2641586" y="62408"/>
                  <a:pt x="2641586" y="139355"/>
                </a:cubicBezTo>
                <a:lnTo>
                  <a:pt x="2641586" y="4432645"/>
                </a:lnTo>
                <a:cubicBezTo>
                  <a:pt x="2641586" y="4509592"/>
                  <a:pt x="2579192" y="4572000"/>
                  <a:pt x="2502242" y="4572000"/>
                </a:cubicBezTo>
                <a:lnTo>
                  <a:pt x="139344" y="4572000"/>
                </a:lnTo>
              </a:path>
            </a:pathLst>
          </a:custGeom>
          <a:solidFill>
            <a:srgbClr val="FFFFFF">
              <a:alpha val="10000"/>
            </a:srgbClr>
          </a:solidFill>
          <a:ln>
            <a:prstDash val="solid"/>
          </a:ln>
        </p:spPr>
        <p:txBody>
          <a:bodyPr wrap="square" lIns="0" tIns="0" rIns="0" bIns="0" anchor="ctr"/>
          <a:lstStyle/>
          <a:p>
            <a:pPr marL="0" indent="0" algn="l"/>
            <a:endParaRPr sz="18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57" name="Shape 157"/>
          <p:cNvSpPr/>
          <p:nvPr/>
        </p:nvSpPr>
        <p:spPr>
          <a:xfrm>
            <a:off x="3557751" y="1955244"/>
            <a:ext cx="2641586" cy="4572000"/>
          </a:xfrm>
          <a:custGeom>
            <a:avLst/>
            <a:gdLst>
              <a:gd name="OXMLTextRectL" fmla="val 0"/>
              <a:gd name="OXMLTextRectT" fmla="val 0"/>
              <a:gd name="OXMLTextRectR" fmla="val w"/>
              <a:gd name="OXMLTextRectB" fmla="val h"/>
              <a:gd name="COTextRectL" fmla="*/ OXMLTextRectL 1 w"/>
              <a:gd name="COTextRectT" fmla="*/ OXMLTextRectT 1 h"/>
              <a:gd name="COTextRectR" fmla="*/ OXMLTextRectR 1 w"/>
              <a:gd name="COTextRectB" fmla="*/ OXMLTextRectB 1 h"/>
              <a:gd name="ODFLeft" fmla="val 0"/>
              <a:gd name="ODFTop" fmla="val 0"/>
              <a:gd name="ODFRight" fmla="val 2641586"/>
              <a:gd name="ODFBottom" fmla="val 4572000"/>
              <a:gd name="ODFWidth" fmla="val 2641586"/>
              <a:gd name="ODFHeight" fmla="val 4572000"/>
            </a:gdLst>
            <a:ahLst/>
            <a:cxnLst/>
            <a:rect l="OXMLTextRectL" t="OXMLTextRectT" r="OXMLTextRectR" b="OXMLTextRectB"/>
            <a:pathLst>
              <a:path w="2641586" h="4572000">
                <a:moveTo>
                  <a:pt x="139344" y="4572000"/>
                </a:moveTo>
                <a:cubicBezTo>
                  <a:pt x="62394" y="4572000"/>
                  <a:pt x="0" y="4509592"/>
                  <a:pt x="0" y="4432645"/>
                </a:cubicBezTo>
                <a:lnTo>
                  <a:pt x="0" y="139355"/>
                </a:lnTo>
                <a:cubicBezTo>
                  <a:pt x="0" y="62408"/>
                  <a:pt x="62394" y="0"/>
                  <a:pt x="139344" y="0"/>
                </a:cubicBezTo>
                <a:lnTo>
                  <a:pt x="2502242" y="0"/>
                </a:lnTo>
                <a:cubicBezTo>
                  <a:pt x="2579192" y="0"/>
                  <a:pt x="2641586" y="62408"/>
                  <a:pt x="2641586" y="139355"/>
                </a:cubicBezTo>
                <a:lnTo>
                  <a:pt x="2641586" y="4432645"/>
                </a:lnTo>
                <a:cubicBezTo>
                  <a:pt x="2641586" y="4509592"/>
                  <a:pt x="2579192" y="4572000"/>
                  <a:pt x="2502242" y="4572000"/>
                </a:cubicBezTo>
                <a:lnTo>
                  <a:pt x="139344" y="4572000"/>
                </a:lnTo>
              </a:path>
            </a:pathLst>
          </a:custGeom>
          <a:solidFill>
            <a:srgbClr val="FFFFFF">
              <a:alpha val="10000"/>
            </a:srgbClr>
          </a:solidFill>
          <a:ln>
            <a:prstDash val="solid"/>
          </a:ln>
        </p:spPr>
        <p:txBody>
          <a:bodyPr wrap="square" lIns="0" tIns="0" rIns="0" bIns="0" anchor="ctr"/>
          <a:lstStyle/>
          <a:p>
            <a:pPr marL="0" indent="0" algn="l"/>
            <a:endParaRPr sz="18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58" name="Shape 158"/>
          <p:cNvSpPr/>
          <p:nvPr/>
        </p:nvSpPr>
        <p:spPr>
          <a:xfrm>
            <a:off x="0" y="0"/>
            <a:ext cx="3200400" cy="6858000"/>
          </a:xfrm>
          <a:prstGeom prst="rect">
            <a:avLst/>
          </a:prstGeom>
          <a:blipFill>
            <a:blip r:embed="rId4"/>
            <a:stretch>
              <a:fillRect l="-110777" r="-110777"/>
            </a:stretch>
          </a:blipFill>
          <a:ln>
            <a:prstDash val="solid"/>
          </a:ln>
        </p:spPr>
        <p:txBody>
          <a:bodyPr wrap="square" lIns="0" tIns="0" rIns="0" bIns="0" anchor="ctr"/>
          <a:lstStyle/>
          <a:p>
            <a:pPr marL="0" indent="0" algn="l"/>
            <a:endParaRPr sz="18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59" name="Shape 159"/>
          <p:cNvSpPr/>
          <p:nvPr/>
        </p:nvSpPr>
        <p:spPr>
          <a:xfrm>
            <a:off x="9375363" y="3150519"/>
            <a:ext cx="2286000" cy="3200400"/>
          </a:xfrm>
          <a:prstGeom prst="rect">
            <a:avLst/>
          </a:prstGeom>
          <a:noFill/>
          <a:ln>
            <a:prstDash val="solid"/>
          </a:ln>
        </p:spPr>
        <p:txBody>
          <a:bodyPr wrap="square" lIns="0" tIns="0" rIns="0" bIns="0" anchor="t"/>
          <a:lstStyle/>
          <a:p>
            <a:pPr marL="0" indent="0" algn="l">
              <a:lnSpc>
                <a:spcPct val="100000"/>
              </a:lnSpc>
              <a:spcBef>
                <a:spcPts val="1000"/>
              </a:spcBef>
            </a:pPr>
            <a:r>
              <a:rPr sz="1100">
                <a:solidFill>
                  <a:srgbClr val="FFFFFF"/>
                </a:solidFill>
                <a:latin typeface="outfit"/>
                <a:ea typeface="outfit"/>
                <a:cs typeface="outfit"/>
              </a:rPr>
              <a:t>Ограничение нацелено на оптимизацию использования земельных ресурсов и контроль масштабов личного сельского хозяйства.</a:t>
            </a:r>
            <a:endParaRPr sz="11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60" name="Shape 160"/>
          <p:cNvSpPr/>
          <p:nvPr/>
        </p:nvSpPr>
        <p:spPr>
          <a:xfrm>
            <a:off x="9375363" y="2696470"/>
            <a:ext cx="2286000" cy="347154"/>
          </a:xfrm>
          <a:prstGeom prst="rect">
            <a:avLst/>
          </a:prstGeom>
          <a:noFill/>
          <a:ln>
            <a:prstDash val="solid"/>
          </a:ln>
        </p:spPr>
        <p:txBody>
          <a:bodyPr wrap="square" lIns="0" tIns="0" rIns="0" bIns="0" anchor="t"/>
          <a:lstStyle/>
          <a:p>
            <a:pPr marL="0" indent="0" algn="l">
              <a:lnSpc>
                <a:spcPct val="90000"/>
              </a:lnSpc>
            </a:pPr>
            <a:r>
              <a:rPr sz="1200">
                <a:solidFill>
                  <a:srgbClr val="FFFFFF"/>
                </a:solidFill>
                <a:latin typeface="outfit semibold"/>
                <a:ea typeface="outfit semibold"/>
                <a:cs typeface="outfit semibold"/>
              </a:rPr>
              <a:t>Цели ограничений</a:t>
            </a:r>
            <a:endParaRPr sz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61" name="Shape 161"/>
          <p:cNvSpPr/>
          <p:nvPr/>
        </p:nvSpPr>
        <p:spPr>
          <a:xfrm>
            <a:off x="9375363" y="2150895"/>
            <a:ext cx="365759" cy="365760"/>
          </a:xfrm>
          <a:custGeom>
            <a:avLst/>
            <a:gdLst>
              <a:gd name="OXMLTextRectL" fmla="val 0"/>
              <a:gd name="OXMLTextRectT" fmla="val 0"/>
              <a:gd name="OXMLTextRectR" fmla="val w"/>
              <a:gd name="OXMLTextRectB" fmla="val h"/>
              <a:gd name="COTextRectL" fmla="*/ OXMLTextRectL 1 w"/>
              <a:gd name="COTextRectT" fmla="*/ OXMLTextRectT 1 h"/>
              <a:gd name="COTextRectR" fmla="*/ OXMLTextRectR 1 w"/>
              <a:gd name="COTextRectB" fmla="*/ OXMLTextRectB 1 h"/>
              <a:gd name="ODFLeft" fmla="val 0"/>
              <a:gd name="ODFTop" fmla="val 0"/>
              <a:gd name="ODFRight" fmla="val 365760"/>
              <a:gd name="ODFBottom" fmla="val 365760"/>
              <a:gd name="ODFWidth" fmla="val 365760"/>
              <a:gd name="ODFHeight" fmla="val 365760"/>
            </a:gdLst>
            <a:ahLst/>
            <a:cxnLst/>
            <a:rect l="OXMLTextRectL" t="OXMLTextRectT" r="OXMLTextRectR" b="OXMLTextRectB"/>
            <a:pathLst>
              <a:path w="365760" h="365760">
                <a:moveTo>
                  <a:pt x="219529" y="147877"/>
                </a:moveTo>
                <a:cubicBezTo>
                  <a:pt x="278749" y="141377"/>
                  <a:pt x="325541" y="93869"/>
                  <a:pt x="330973" y="34290"/>
                </a:cubicBezTo>
                <a:lnTo>
                  <a:pt x="325757" y="34290"/>
                </a:lnTo>
                <a:cubicBezTo>
                  <a:pt x="270966" y="34290"/>
                  <a:pt x="224317" y="69366"/>
                  <a:pt x="207101" y="118228"/>
                </a:cubicBezTo>
                <a:cubicBezTo>
                  <a:pt x="200813" y="106228"/>
                  <a:pt x="193242" y="94940"/>
                  <a:pt x="184526" y="84582"/>
                </a:cubicBezTo>
                <a:cubicBezTo>
                  <a:pt x="211530" y="34290"/>
                  <a:pt x="264679" y="0"/>
                  <a:pt x="325757" y="0"/>
                </a:cubicBezTo>
                <a:lnTo>
                  <a:pt x="342904" y="0"/>
                </a:lnTo>
                <a:cubicBezTo>
                  <a:pt x="355548" y="0"/>
                  <a:pt x="365764" y="10216"/>
                  <a:pt x="365764" y="22860"/>
                </a:cubicBezTo>
                <a:cubicBezTo>
                  <a:pt x="365764" y="104015"/>
                  <a:pt x="305329" y="171022"/>
                  <a:pt x="227031" y="181450"/>
                </a:cubicBezTo>
                <a:cubicBezTo>
                  <a:pt x="225531" y="169877"/>
                  <a:pt x="223029" y="158663"/>
                  <a:pt x="219529" y="147804"/>
                </a:cubicBezTo>
                <a:lnTo>
                  <a:pt x="219529" y="147877"/>
                </a:lnTo>
                <a:moveTo>
                  <a:pt x="34290" y="80010"/>
                </a:moveTo>
                <a:lnTo>
                  <a:pt x="34290" y="91440"/>
                </a:lnTo>
                <a:cubicBezTo>
                  <a:pt x="34290" y="160876"/>
                  <a:pt x="90584" y="217170"/>
                  <a:pt x="160020" y="217170"/>
                </a:cubicBezTo>
                <a:lnTo>
                  <a:pt x="165737" y="217170"/>
                </a:lnTo>
                <a:lnTo>
                  <a:pt x="165737" y="205740"/>
                </a:lnTo>
                <a:lnTo>
                  <a:pt x="165737" y="205740"/>
                </a:lnTo>
                <a:cubicBezTo>
                  <a:pt x="165737" y="136304"/>
                  <a:pt x="109443" y="80010"/>
                  <a:pt x="40007" y="80010"/>
                </a:cubicBezTo>
                <a:lnTo>
                  <a:pt x="34290" y="80010"/>
                </a:lnTo>
                <a:moveTo>
                  <a:pt x="200027" y="205740"/>
                </a:moveTo>
                <a:lnTo>
                  <a:pt x="200027" y="217170"/>
                </a:lnTo>
                <a:lnTo>
                  <a:pt x="200027" y="251460"/>
                </a:lnTo>
                <a:lnTo>
                  <a:pt x="200027" y="348617"/>
                </a:lnTo>
                <a:cubicBezTo>
                  <a:pt x="200027" y="358119"/>
                  <a:pt x="192382" y="365764"/>
                  <a:pt x="182884" y="365764"/>
                </a:cubicBezTo>
                <a:cubicBezTo>
                  <a:pt x="173381" y="365764"/>
                  <a:pt x="165740" y="358119"/>
                  <a:pt x="165740" y="348620"/>
                </a:cubicBezTo>
                <a:lnTo>
                  <a:pt x="165740" y="251467"/>
                </a:lnTo>
                <a:lnTo>
                  <a:pt x="160027" y="251467"/>
                </a:lnTo>
                <a:cubicBezTo>
                  <a:pt x="71660" y="251467"/>
                  <a:pt x="7" y="179815"/>
                  <a:pt x="7" y="91447"/>
                </a:cubicBezTo>
                <a:lnTo>
                  <a:pt x="7" y="68587"/>
                </a:lnTo>
                <a:cubicBezTo>
                  <a:pt x="7" y="55943"/>
                  <a:pt x="10223" y="45727"/>
                  <a:pt x="22867" y="45727"/>
                </a:cubicBezTo>
                <a:lnTo>
                  <a:pt x="40014" y="45727"/>
                </a:lnTo>
                <a:cubicBezTo>
                  <a:pt x="128382" y="45727"/>
                  <a:pt x="200034" y="117380"/>
                  <a:pt x="200034" y="205747"/>
                </a:cubicBezTo>
                <a:lnTo>
                  <a:pt x="200027" y="205740"/>
                </a:lnTo>
              </a:path>
            </a:pathLst>
          </a:custGeom>
          <a:solidFill>
            <a:srgbClr val="FFFFFF"/>
          </a:solidFill>
          <a:ln>
            <a:prstDash val="solid"/>
          </a:ln>
        </p:spPr>
        <p:txBody>
          <a:bodyPr wrap="square" lIns="0" tIns="0" rIns="0" bIns="0" anchor="ctr"/>
          <a:lstStyle/>
          <a:p>
            <a:pPr marL="0" indent="0" algn="l"/>
            <a:endParaRPr sz="18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62" name="Shape 162"/>
          <p:cNvSpPr/>
          <p:nvPr/>
        </p:nvSpPr>
        <p:spPr>
          <a:xfrm>
            <a:off x="6555984" y="3150519"/>
            <a:ext cx="2286000" cy="3200400"/>
          </a:xfrm>
          <a:prstGeom prst="rect">
            <a:avLst/>
          </a:prstGeom>
          <a:noFill/>
          <a:ln>
            <a:prstDash val="solid"/>
          </a:ln>
        </p:spPr>
        <p:txBody>
          <a:bodyPr wrap="square" lIns="0" tIns="0" rIns="0" bIns="0" anchor="t"/>
          <a:lstStyle/>
          <a:p>
            <a:pPr marL="0" indent="0" algn="l">
              <a:lnSpc>
                <a:spcPct val="100000"/>
              </a:lnSpc>
              <a:spcBef>
                <a:spcPts val="1000"/>
              </a:spcBef>
            </a:pPr>
            <a:r>
              <a:rPr sz="1100">
                <a:solidFill>
                  <a:srgbClr val="FFFFFF"/>
                </a:solidFill>
                <a:latin typeface="outfit"/>
                <a:ea typeface="outfit"/>
                <a:cs typeface="outfit"/>
              </a:rPr>
              <a:t>Суммарная площадь земельных участков для личного подсобного хозяйства не может превышать 2,5 гектара.</a:t>
            </a:r>
            <a:endParaRPr sz="11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63" name="Shape 163"/>
          <p:cNvSpPr/>
          <p:nvPr/>
        </p:nvSpPr>
        <p:spPr>
          <a:xfrm>
            <a:off x="6555984" y="2696470"/>
            <a:ext cx="2286000" cy="347154"/>
          </a:xfrm>
          <a:prstGeom prst="rect">
            <a:avLst/>
          </a:prstGeom>
          <a:noFill/>
          <a:ln>
            <a:prstDash val="solid"/>
          </a:ln>
        </p:spPr>
        <p:txBody>
          <a:bodyPr wrap="square" lIns="0" tIns="0" rIns="0" bIns="0" anchor="t"/>
          <a:lstStyle/>
          <a:p>
            <a:pPr marL="0" indent="0" algn="l">
              <a:lnSpc>
                <a:spcPct val="90000"/>
              </a:lnSpc>
            </a:pPr>
            <a:r>
              <a:rPr sz="1200">
                <a:solidFill>
                  <a:srgbClr val="FFFFFF"/>
                </a:solidFill>
                <a:latin typeface="outfit semibold"/>
                <a:ea typeface="outfit semibold"/>
                <a:cs typeface="outfit semibold"/>
              </a:rPr>
              <a:t>Максимальная площадь земель</a:t>
            </a:r>
            <a:endParaRPr sz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64" name="Shape 164"/>
          <p:cNvSpPr/>
          <p:nvPr/>
        </p:nvSpPr>
        <p:spPr>
          <a:xfrm>
            <a:off x="6562317" y="2171215"/>
            <a:ext cx="365759" cy="325120"/>
          </a:xfrm>
          <a:custGeom>
            <a:avLst/>
            <a:gdLst>
              <a:gd name="OXMLTextRectL" fmla="val 0"/>
              <a:gd name="OXMLTextRectT" fmla="val 0"/>
              <a:gd name="OXMLTextRectR" fmla="val w"/>
              <a:gd name="OXMLTextRectB" fmla="val h"/>
              <a:gd name="COTextRectL" fmla="*/ OXMLTextRectL 1 w"/>
              <a:gd name="COTextRectT" fmla="*/ OXMLTextRectT 1 h"/>
              <a:gd name="COTextRectR" fmla="*/ OXMLTextRectR 1 w"/>
              <a:gd name="COTextRectB" fmla="*/ OXMLTextRectB 1 h"/>
              <a:gd name="ODFLeft" fmla="val 0"/>
              <a:gd name="ODFTop" fmla="val 0"/>
              <a:gd name="ODFRight" fmla="val 365760"/>
              <a:gd name="ODFBottom" fmla="val 325120"/>
              <a:gd name="ODFWidth" fmla="val 365760"/>
              <a:gd name="ODFHeight" fmla="val 325120"/>
            </a:gdLst>
            <a:ahLst/>
            <a:cxnLst/>
            <a:rect l="OXMLTextRectL" t="OXMLTextRectT" r="OXMLTextRectR" b="OXMLTextRectB"/>
            <a:pathLst>
              <a:path w="365760" h="325120">
                <a:moveTo>
                  <a:pt x="30479" y="294640"/>
                </a:moveTo>
                <a:lnTo>
                  <a:pt x="30479" y="111760"/>
                </a:lnTo>
                <a:lnTo>
                  <a:pt x="103693" y="111760"/>
                </a:lnTo>
                <a:lnTo>
                  <a:pt x="118550" y="79882"/>
                </a:lnTo>
                <a:cubicBezTo>
                  <a:pt x="123122" y="70041"/>
                  <a:pt x="131125" y="62166"/>
                  <a:pt x="140964" y="57657"/>
                </a:cubicBezTo>
                <a:cubicBezTo>
                  <a:pt x="134676" y="24826"/>
                  <a:pt x="105785" y="0"/>
                  <a:pt x="71115" y="0"/>
                </a:cubicBezTo>
                <a:cubicBezTo>
                  <a:pt x="31806" y="0"/>
                  <a:pt x="-4" y="31813"/>
                  <a:pt x="-4" y="71120"/>
                </a:cubicBezTo>
                <a:lnTo>
                  <a:pt x="-4" y="294640"/>
                </a:lnTo>
                <a:cubicBezTo>
                  <a:pt x="-4" y="311468"/>
                  <a:pt x="13650" y="325120"/>
                  <a:pt x="30475" y="325120"/>
                </a:cubicBezTo>
                <a:lnTo>
                  <a:pt x="94037" y="325120"/>
                </a:lnTo>
                <a:cubicBezTo>
                  <a:pt x="87051" y="316673"/>
                  <a:pt x="82545" y="306198"/>
                  <a:pt x="81462" y="294640"/>
                </a:cubicBezTo>
                <a:lnTo>
                  <a:pt x="30479" y="294640"/>
                </a:lnTo>
                <a:moveTo>
                  <a:pt x="111762" y="81280"/>
                </a:moveTo>
                <a:lnTo>
                  <a:pt x="30482" y="81280"/>
                </a:lnTo>
                <a:lnTo>
                  <a:pt x="30482" y="71120"/>
                </a:lnTo>
                <a:cubicBezTo>
                  <a:pt x="30482" y="48703"/>
                  <a:pt x="48708" y="30480"/>
                  <a:pt x="71122" y="30480"/>
                </a:cubicBezTo>
                <a:cubicBezTo>
                  <a:pt x="93536" y="30480"/>
                  <a:pt x="111761" y="48703"/>
                  <a:pt x="111761" y="71120"/>
                </a:cubicBezTo>
                <a:lnTo>
                  <a:pt x="111762" y="81280"/>
                </a:lnTo>
                <a:moveTo>
                  <a:pt x="163765" y="103125"/>
                </a:moveTo>
                <a:lnTo>
                  <a:pt x="233680" y="72518"/>
                </a:lnTo>
                <a:lnTo>
                  <a:pt x="303595" y="103125"/>
                </a:lnTo>
                <a:lnTo>
                  <a:pt x="335281" y="171068"/>
                </a:lnTo>
                <a:lnTo>
                  <a:pt x="335281" y="289558"/>
                </a:lnTo>
                <a:cubicBezTo>
                  <a:pt x="335281" y="292351"/>
                  <a:pt x="332995" y="294640"/>
                  <a:pt x="330201" y="294640"/>
                </a:cubicBezTo>
                <a:lnTo>
                  <a:pt x="274320" y="294640"/>
                </a:lnTo>
                <a:lnTo>
                  <a:pt x="274320" y="259082"/>
                </a:lnTo>
                <a:cubicBezTo>
                  <a:pt x="274320" y="245049"/>
                  <a:pt x="262952" y="233683"/>
                  <a:pt x="248922" y="233683"/>
                </a:cubicBezTo>
                <a:lnTo>
                  <a:pt x="218443" y="233683"/>
                </a:lnTo>
                <a:cubicBezTo>
                  <a:pt x="204409" y="233683"/>
                  <a:pt x="193044" y="245049"/>
                  <a:pt x="193044" y="259085"/>
                </a:cubicBezTo>
                <a:lnTo>
                  <a:pt x="193044" y="294646"/>
                </a:lnTo>
                <a:lnTo>
                  <a:pt x="137164" y="294646"/>
                </a:lnTo>
                <a:cubicBezTo>
                  <a:pt x="134369" y="294646"/>
                  <a:pt x="132083" y="292361"/>
                  <a:pt x="132083" y="289568"/>
                </a:cubicBezTo>
                <a:lnTo>
                  <a:pt x="132083" y="171013"/>
                </a:lnTo>
                <a:lnTo>
                  <a:pt x="163769" y="103069"/>
                </a:lnTo>
                <a:lnTo>
                  <a:pt x="163765" y="103125"/>
                </a:lnTo>
                <a:moveTo>
                  <a:pt x="243841" y="43690"/>
                </a:moveTo>
                <a:cubicBezTo>
                  <a:pt x="237364" y="40832"/>
                  <a:pt x="229997" y="40832"/>
                  <a:pt x="223457" y="43690"/>
                </a:cubicBezTo>
                <a:lnTo>
                  <a:pt x="149797" y="75948"/>
                </a:lnTo>
                <a:cubicBezTo>
                  <a:pt x="144146" y="78426"/>
                  <a:pt x="139574" y="82870"/>
                  <a:pt x="136970" y="88459"/>
                </a:cubicBezTo>
                <a:lnTo>
                  <a:pt x="104015" y="159133"/>
                </a:lnTo>
                <a:cubicBezTo>
                  <a:pt x="102427" y="162498"/>
                  <a:pt x="101601" y="166182"/>
                  <a:pt x="101601" y="169865"/>
                </a:cubicBezTo>
                <a:lnTo>
                  <a:pt x="101601" y="289562"/>
                </a:lnTo>
                <a:cubicBezTo>
                  <a:pt x="101601" y="309183"/>
                  <a:pt x="117541" y="325123"/>
                  <a:pt x="137160" y="325123"/>
                </a:cubicBezTo>
                <a:lnTo>
                  <a:pt x="330201" y="325123"/>
                </a:lnTo>
                <a:cubicBezTo>
                  <a:pt x="349824" y="325123"/>
                  <a:pt x="365760" y="309186"/>
                  <a:pt x="365760" y="289565"/>
                </a:cubicBezTo>
                <a:lnTo>
                  <a:pt x="365760" y="169869"/>
                </a:lnTo>
                <a:cubicBezTo>
                  <a:pt x="365760" y="166185"/>
                  <a:pt x="364933" y="162501"/>
                  <a:pt x="363346" y="159136"/>
                </a:cubicBezTo>
                <a:lnTo>
                  <a:pt x="330391" y="88462"/>
                </a:lnTo>
                <a:cubicBezTo>
                  <a:pt x="327787" y="82873"/>
                  <a:pt x="323215" y="78429"/>
                  <a:pt x="317564" y="75951"/>
                </a:cubicBezTo>
                <a:lnTo>
                  <a:pt x="243841" y="43690"/>
                </a:lnTo>
                <a:moveTo>
                  <a:pt x="203202" y="157482"/>
                </a:moveTo>
                <a:lnTo>
                  <a:pt x="203202" y="187962"/>
                </a:lnTo>
                <a:cubicBezTo>
                  <a:pt x="203202" y="196408"/>
                  <a:pt x="209997" y="203203"/>
                  <a:pt x="218443" y="203203"/>
                </a:cubicBezTo>
                <a:lnTo>
                  <a:pt x="248922" y="203203"/>
                </a:lnTo>
                <a:cubicBezTo>
                  <a:pt x="257367" y="203203"/>
                  <a:pt x="264163" y="196408"/>
                  <a:pt x="264163" y="187965"/>
                </a:cubicBezTo>
                <a:lnTo>
                  <a:pt x="264163" y="157485"/>
                </a:lnTo>
                <a:cubicBezTo>
                  <a:pt x="264163" y="149038"/>
                  <a:pt x="257367" y="142246"/>
                  <a:pt x="248922" y="142246"/>
                </a:cubicBezTo>
                <a:lnTo>
                  <a:pt x="218443" y="142246"/>
                </a:lnTo>
                <a:cubicBezTo>
                  <a:pt x="209997" y="142246"/>
                  <a:pt x="203202" y="149041"/>
                  <a:pt x="203202" y="157488"/>
                </a:cubicBezTo>
                <a:lnTo>
                  <a:pt x="203202" y="157482"/>
                </a:lnTo>
              </a:path>
            </a:pathLst>
          </a:custGeom>
          <a:solidFill>
            <a:srgbClr val="FFFFFF"/>
          </a:solidFill>
          <a:ln>
            <a:prstDash val="solid"/>
          </a:ln>
        </p:spPr>
        <p:txBody>
          <a:bodyPr wrap="square" lIns="0" tIns="0" rIns="0" bIns="0" anchor="ctr"/>
          <a:lstStyle/>
          <a:p>
            <a:pPr marL="0" indent="0" algn="l"/>
            <a:endParaRPr sz="18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65" name="Shape 165"/>
          <p:cNvSpPr/>
          <p:nvPr/>
        </p:nvSpPr>
        <p:spPr>
          <a:xfrm>
            <a:off x="3736604" y="3150519"/>
            <a:ext cx="2283878" cy="3200400"/>
          </a:xfrm>
          <a:prstGeom prst="rect">
            <a:avLst/>
          </a:prstGeom>
          <a:noFill/>
          <a:ln>
            <a:prstDash val="solid"/>
          </a:ln>
        </p:spPr>
        <p:txBody>
          <a:bodyPr wrap="square" lIns="0" tIns="0" rIns="0" bIns="0" anchor="t"/>
          <a:lstStyle/>
          <a:p>
            <a:pPr marL="0" indent="0" algn="l">
              <a:lnSpc>
                <a:spcPct val="100000"/>
              </a:lnSpc>
              <a:spcBef>
                <a:spcPts val="1000"/>
              </a:spcBef>
            </a:pPr>
            <a:r>
              <a:rPr sz="1100">
                <a:solidFill>
                  <a:srgbClr val="FFFFFF"/>
                </a:solidFill>
                <a:latin typeface="outfit"/>
                <a:ea typeface="outfit"/>
                <a:cs typeface="outfit"/>
              </a:rPr>
              <a:t>Согласно изменениям в статье 15 Федерального закона № 59-ФЗ установлены четкие лимиты на суммарную площадь земель для личного подсобного хозяйства.</a:t>
            </a:r>
            <a:endParaRPr sz="11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66" name="Shape 166"/>
          <p:cNvSpPr/>
          <p:nvPr/>
        </p:nvSpPr>
        <p:spPr>
          <a:xfrm>
            <a:off x="3736604" y="2696470"/>
            <a:ext cx="2283878" cy="347154"/>
          </a:xfrm>
          <a:prstGeom prst="rect">
            <a:avLst/>
          </a:prstGeom>
          <a:noFill/>
          <a:ln>
            <a:prstDash val="solid"/>
          </a:ln>
        </p:spPr>
        <p:txBody>
          <a:bodyPr wrap="square" lIns="0" tIns="0" rIns="0" bIns="0" anchor="t"/>
          <a:lstStyle/>
          <a:p>
            <a:pPr marL="0" indent="0" algn="l">
              <a:lnSpc>
                <a:spcPct val="90000"/>
              </a:lnSpc>
            </a:pPr>
            <a:r>
              <a:rPr sz="1200">
                <a:solidFill>
                  <a:srgbClr val="FFFFFF"/>
                </a:solidFill>
                <a:latin typeface="outfit semibold"/>
                <a:ea typeface="outfit semibold"/>
                <a:cs typeface="outfit semibold"/>
              </a:rPr>
              <a:t>Законодательное регулирование</a:t>
            </a:r>
            <a:endParaRPr sz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67" name="Shape 167"/>
          <p:cNvSpPr/>
          <p:nvPr/>
        </p:nvSpPr>
        <p:spPr>
          <a:xfrm>
            <a:off x="3736604" y="2150966"/>
            <a:ext cx="365759" cy="365617"/>
          </a:xfrm>
          <a:custGeom>
            <a:avLst/>
            <a:gdLst>
              <a:gd name="OXMLTextRectL" fmla="val 0"/>
              <a:gd name="OXMLTextRectT" fmla="val 0"/>
              <a:gd name="OXMLTextRectR" fmla="val w"/>
              <a:gd name="OXMLTextRectB" fmla="val h"/>
              <a:gd name="COTextRectL" fmla="*/ OXMLTextRectL 1 w"/>
              <a:gd name="COTextRectT" fmla="*/ OXMLTextRectT 1 h"/>
              <a:gd name="COTextRectR" fmla="*/ OXMLTextRectR 1 w"/>
              <a:gd name="COTextRectB" fmla="*/ OXMLTextRectB 1 h"/>
              <a:gd name="ODFLeft" fmla="val 0"/>
              <a:gd name="ODFTop" fmla="val 0"/>
              <a:gd name="ODFRight" fmla="val 365760"/>
              <a:gd name="ODFBottom" fmla="val 365617"/>
              <a:gd name="ODFWidth" fmla="val 365760"/>
              <a:gd name="ODFHeight" fmla="val 365617"/>
            </a:gdLst>
            <a:ahLst/>
            <a:cxnLst/>
            <a:rect l="OXMLTextRectL" t="OXMLTextRectT" r="OXMLTextRectR" b="OXMLTextRectB"/>
            <a:pathLst>
              <a:path w="365760" h="365617">
                <a:moveTo>
                  <a:pt x="223626" y="5035"/>
                </a:moveTo>
                <a:cubicBezTo>
                  <a:pt x="230268" y="11674"/>
                  <a:pt x="230337" y="22387"/>
                  <a:pt x="223768" y="29099"/>
                </a:cubicBezTo>
                <a:lnTo>
                  <a:pt x="336660" y="141991"/>
                </a:lnTo>
                <a:cubicBezTo>
                  <a:pt x="343372" y="135421"/>
                  <a:pt x="354085" y="135494"/>
                  <a:pt x="360724" y="142134"/>
                </a:cubicBezTo>
                <a:cubicBezTo>
                  <a:pt x="367435" y="148846"/>
                  <a:pt x="367435" y="159698"/>
                  <a:pt x="360724" y="166341"/>
                </a:cubicBezTo>
                <a:lnTo>
                  <a:pt x="348800" y="178337"/>
                </a:lnTo>
                <a:lnTo>
                  <a:pt x="280750" y="246386"/>
                </a:lnTo>
                <a:lnTo>
                  <a:pt x="269324" y="257811"/>
                </a:lnTo>
                <a:cubicBezTo>
                  <a:pt x="262612" y="264524"/>
                  <a:pt x="251756" y="264524"/>
                  <a:pt x="245118" y="257811"/>
                </a:cubicBezTo>
                <a:cubicBezTo>
                  <a:pt x="238691" y="251384"/>
                  <a:pt x="238406" y="241029"/>
                  <a:pt x="244474" y="234320"/>
                </a:cubicBezTo>
                <a:lnTo>
                  <a:pt x="131509" y="121356"/>
                </a:lnTo>
                <a:cubicBezTo>
                  <a:pt x="124797" y="127355"/>
                  <a:pt x="114443" y="127140"/>
                  <a:pt x="108016" y="120712"/>
                </a:cubicBezTo>
                <a:cubicBezTo>
                  <a:pt x="101305" y="113999"/>
                  <a:pt x="101305" y="103148"/>
                  <a:pt x="108016" y="96505"/>
                </a:cubicBezTo>
                <a:lnTo>
                  <a:pt x="119443" y="85079"/>
                </a:lnTo>
                <a:lnTo>
                  <a:pt x="187423" y="17030"/>
                </a:lnTo>
                <a:lnTo>
                  <a:pt x="199347" y="5034"/>
                </a:lnTo>
                <a:cubicBezTo>
                  <a:pt x="206058" y="-1678"/>
                  <a:pt x="216914" y="-1678"/>
                  <a:pt x="223553" y="5034"/>
                </a:cubicBezTo>
                <a:lnTo>
                  <a:pt x="223626" y="5035"/>
                </a:lnTo>
                <a:moveTo>
                  <a:pt x="199489" y="53376"/>
                </a:moveTo>
                <a:lnTo>
                  <a:pt x="155719" y="97148"/>
                </a:lnTo>
                <a:lnTo>
                  <a:pt x="268610" y="210040"/>
                </a:lnTo>
                <a:lnTo>
                  <a:pt x="312381" y="166268"/>
                </a:lnTo>
                <a:lnTo>
                  <a:pt x="199489" y="53376"/>
                </a:lnTo>
                <a:moveTo>
                  <a:pt x="159647" y="181836"/>
                </a:moveTo>
                <a:lnTo>
                  <a:pt x="183853" y="206044"/>
                </a:lnTo>
                <a:lnTo>
                  <a:pt x="148294" y="241604"/>
                </a:lnTo>
                <a:lnTo>
                  <a:pt x="153294" y="246601"/>
                </a:lnTo>
                <a:cubicBezTo>
                  <a:pt x="162218" y="255526"/>
                  <a:pt x="162218" y="270023"/>
                  <a:pt x="153294" y="278948"/>
                </a:cubicBezTo>
                <a:lnTo>
                  <a:pt x="73320" y="358923"/>
                </a:lnTo>
                <a:cubicBezTo>
                  <a:pt x="64396" y="367847"/>
                  <a:pt x="49901" y="367847"/>
                  <a:pt x="40972" y="358923"/>
                </a:cubicBezTo>
                <a:lnTo>
                  <a:pt x="6697" y="324646"/>
                </a:lnTo>
                <a:cubicBezTo>
                  <a:pt x="-2228" y="315721"/>
                  <a:pt x="-2228" y="301225"/>
                  <a:pt x="6697" y="292300"/>
                </a:cubicBezTo>
                <a:lnTo>
                  <a:pt x="86670" y="212325"/>
                </a:lnTo>
                <a:cubicBezTo>
                  <a:pt x="95595" y="203400"/>
                  <a:pt x="110090" y="203400"/>
                  <a:pt x="119018" y="212325"/>
                </a:cubicBezTo>
                <a:lnTo>
                  <a:pt x="124018" y="217323"/>
                </a:lnTo>
                <a:lnTo>
                  <a:pt x="159577" y="181763"/>
                </a:lnTo>
                <a:lnTo>
                  <a:pt x="159647" y="181836"/>
                </a:lnTo>
                <a:moveTo>
                  <a:pt x="102950" y="244675"/>
                </a:moveTo>
                <a:lnTo>
                  <a:pt x="39114" y="308511"/>
                </a:lnTo>
                <a:lnTo>
                  <a:pt x="57252" y="326650"/>
                </a:lnTo>
                <a:lnTo>
                  <a:pt x="121089" y="262813"/>
                </a:lnTo>
                <a:lnTo>
                  <a:pt x="102950" y="244675"/>
                </a:lnTo>
              </a:path>
            </a:pathLst>
          </a:custGeom>
          <a:solidFill>
            <a:srgbClr val="FFFFFF"/>
          </a:solidFill>
          <a:ln>
            <a:prstDash val="solid"/>
          </a:ln>
        </p:spPr>
        <p:txBody>
          <a:bodyPr wrap="square" lIns="0" tIns="0" rIns="0" bIns="0" anchor="ctr"/>
          <a:lstStyle/>
          <a:p>
            <a:pPr marL="0" indent="0" algn="l"/>
            <a:endParaRPr sz="18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68" name="Shape 168"/>
          <p:cNvSpPr/>
          <p:nvPr/>
        </p:nvSpPr>
        <p:spPr>
          <a:xfrm>
            <a:off x="3561178" y="316074"/>
            <a:ext cx="8280518" cy="378981"/>
          </a:xfrm>
          <a:prstGeom prst="rect">
            <a:avLst/>
          </a:prstGeom>
          <a:noFill/>
          <a:ln>
            <a:prstDash val="solid"/>
          </a:ln>
        </p:spPr>
        <p:txBody>
          <a:bodyPr wrap="square" lIns="0" tIns="0" rIns="0" bIns="0" anchor="ctr">
            <a:noAutofit/>
          </a:bodyPr>
          <a:lstStyle/>
          <a:p>
            <a:pPr marL="0" indent="0" algn="ctr">
              <a:lnSpc>
                <a:spcPct val="90000"/>
              </a:lnSpc>
              <a:spcBef>
                <a:spcPts val="1000"/>
              </a:spcBef>
            </a:pPr>
            <a:r>
              <a:rPr sz="1400">
                <a:solidFill>
                  <a:srgbClr val="FFFFFF"/>
                </a:solidFill>
                <a:latin typeface="outfit"/>
                <a:ea typeface="outfit"/>
                <a:cs typeface="outfit"/>
              </a:rPr>
              <a:t>Обзор изменений земельного законодательства в Республике Башкортостан</a:t>
            </a:r>
            <a:endParaRPr sz="14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69" name="Shape 169"/>
          <p:cNvSpPr/>
          <p:nvPr/>
        </p:nvSpPr>
        <p:spPr>
          <a:xfrm>
            <a:off x="3558637" y="890092"/>
            <a:ext cx="8280518" cy="889012"/>
          </a:xfrm>
          <a:prstGeom prst="rect">
            <a:avLst/>
          </a:prstGeom>
          <a:noFill/>
          <a:ln>
            <a:prstDash val="solid"/>
          </a:ln>
        </p:spPr>
        <p:txBody>
          <a:bodyPr wrap="square" lIns="0" tIns="0" rIns="0" bIns="0" anchor="t"/>
          <a:lstStyle/>
          <a:p>
            <a:pPr marL="0" indent="0" algn="l">
              <a:lnSpc>
                <a:spcPct val="100000"/>
              </a:lnSpc>
            </a:pPr>
            <a:r>
              <a:rPr sz="2800">
                <a:solidFill>
                  <a:srgbClr val="FFFFFF"/>
                </a:solidFill>
                <a:latin typeface="outfit semibold"/>
                <a:ea typeface="outfit semibold"/>
                <a:cs typeface="outfit semibold"/>
              </a:rPr>
              <a:t>Ограничения по максимальной площади земель для личных подсобных хозяйств</a:t>
            </a:r>
            <a:endParaRPr sz="28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Group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Shape 17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420084"/>
          </a:solidFill>
          <a:ln>
            <a:prstDash val="solid"/>
          </a:ln>
        </p:spPr>
        <p:txBody>
          <a:bodyPr wrap="square" lIns="0" tIns="0" rIns="0" bIns="0" anchor="ctr"/>
          <a:lstStyle/>
          <a:p>
            <a:pPr marL="0" indent="0" algn="l"/>
            <a:endParaRPr sz="18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72" name="Shape 17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>
            <a:prstDash val="solid"/>
          </a:ln>
        </p:spPr>
        <p:txBody>
          <a:bodyPr wrap="square" lIns="0" tIns="0" rIns="0" bIns="0" anchor="ctr"/>
          <a:lstStyle/>
          <a:p>
            <a:pPr marL="0" indent="0" algn="l"/>
            <a:endParaRPr sz="18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73" name="Shape 17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prstDash val="solid"/>
          </a:ln>
        </p:spPr>
        <p:txBody>
          <a:bodyPr wrap="square" lIns="0" tIns="0" rIns="0" bIns="0" anchor="ctr"/>
          <a:lstStyle/>
          <a:p>
            <a:pPr marL="0" indent="0" algn="l"/>
            <a:endParaRPr sz="18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74" name="Shape 174"/>
          <p:cNvSpPr/>
          <p:nvPr/>
        </p:nvSpPr>
        <p:spPr>
          <a:xfrm>
            <a:off x="0" y="4338253"/>
            <a:ext cx="2520063" cy="2519747"/>
          </a:xfrm>
          <a:custGeom>
            <a:avLst/>
            <a:gdLst>
              <a:gd name="OXMLTextRectL" fmla="val 0"/>
              <a:gd name="OXMLTextRectT" fmla="val 0"/>
              <a:gd name="OXMLTextRectR" fmla="val w"/>
              <a:gd name="OXMLTextRectB" fmla="val h"/>
              <a:gd name="COTextRectL" fmla="*/ OXMLTextRectL 1 w"/>
              <a:gd name="COTextRectT" fmla="*/ OXMLTextRectT 1 h"/>
              <a:gd name="COTextRectR" fmla="*/ OXMLTextRectR 1 w"/>
              <a:gd name="COTextRectB" fmla="*/ OXMLTextRectB 1 h"/>
              <a:gd name="ODFLeft" fmla="val 0"/>
              <a:gd name="ODFTop" fmla="val 0"/>
              <a:gd name="ODFRight" fmla="val 2520063"/>
              <a:gd name="ODFBottom" fmla="val 2519747"/>
              <a:gd name="ODFWidth" fmla="val 2520063"/>
              <a:gd name="ODFHeight" fmla="val 2519747"/>
            </a:gdLst>
            <a:ahLst/>
            <a:cxnLst/>
            <a:rect l="OXMLTextRectL" t="OXMLTextRectT" r="OXMLTextRectR" b="OXMLTextRectB"/>
            <a:pathLst>
              <a:path w="2520063" h="2519747">
                <a:moveTo>
                  <a:pt x="1249825" y="1270028"/>
                </a:moveTo>
                <a:lnTo>
                  <a:pt x="0" y="1270028"/>
                </a:lnTo>
                <a:lnTo>
                  <a:pt x="0" y="2519697"/>
                </a:lnTo>
                <a:cubicBezTo>
                  <a:pt x="330557" y="2517026"/>
                  <a:pt x="647001" y="2384588"/>
                  <a:pt x="880913" y="2150705"/>
                </a:cubicBezTo>
                <a:cubicBezTo>
                  <a:pt x="1114826" y="1916822"/>
                  <a:pt x="1247230" y="1600468"/>
                  <a:pt x="1249825" y="1270028"/>
                </a:cubicBezTo>
                <a:lnTo>
                  <a:pt x="1249825" y="1270028"/>
                </a:lnTo>
                <a:moveTo>
                  <a:pt x="1249825" y="1270028"/>
                </a:moveTo>
                <a:lnTo>
                  <a:pt x="1249876" y="1270028"/>
                </a:lnTo>
                <a:lnTo>
                  <a:pt x="1249876" y="1418870"/>
                </a:lnTo>
                <a:moveTo>
                  <a:pt x="2047652" y="95876"/>
                </a:moveTo>
                <a:cubicBezTo>
                  <a:pt x="2197520" y="33815"/>
                  <a:pt x="2357922" y="1285"/>
                  <a:pt x="2520063" y="25"/>
                </a:cubicBezTo>
                <a:lnTo>
                  <a:pt x="2520063" y="1250122"/>
                </a:lnTo>
                <a:lnTo>
                  <a:pt x="1269835" y="1250122"/>
                </a:lnTo>
                <a:cubicBezTo>
                  <a:pt x="1271044" y="1088052"/>
                  <a:pt x="1303553" y="927695"/>
                  <a:pt x="1365597" y="777871"/>
                </a:cubicBezTo>
                <a:cubicBezTo>
                  <a:pt x="1428901" y="624973"/>
                  <a:pt x="1521715" y="486059"/>
                  <a:pt x="1638747" y="369042"/>
                </a:cubicBezTo>
                <a:cubicBezTo>
                  <a:pt x="1755778" y="252025"/>
                  <a:pt x="1894735" y="159198"/>
                  <a:pt x="2047652" y="95876"/>
                </a:cubicBezTo>
                <a:lnTo>
                  <a:pt x="2047652" y="95876"/>
                </a:lnTo>
                <a:moveTo>
                  <a:pt x="1249876" y="0"/>
                </a:moveTo>
                <a:lnTo>
                  <a:pt x="1249876" y="1250072"/>
                </a:lnTo>
                <a:cubicBezTo>
                  <a:pt x="919269" y="1247350"/>
                  <a:pt x="602774" y="1114837"/>
                  <a:pt x="368862" y="880878"/>
                </a:cubicBezTo>
                <a:cubicBezTo>
                  <a:pt x="134949" y="646920"/>
                  <a:pt x="2571" y="330490"/>
                  <a:pt x="50" y="0"/>
                </a:cubicBezTo>
                <a:lnTo>
                  <a:pt x="1249876" y="0"/>
                </a:lnTo>
                <a:moveTo>
                  <a:pt x="1269784" y="2519747"/>
                </a:moveTo>
                <a:lnTo>
                  <a:pt x="1269784" y="1270078"/>
                </a:lnTo>
                <a:cubicBezTo>
                  <a:pt x="1431900" y="1271338"/>
                  <a:pt x="1592277" y="1303868"/>
                  <a:pt x="1742120" y="1365879"/>
                </a:cubicBezTo>
                <a:cubicBezTo>
                  <a:pt x="1895012" y="1429175"/>
                  <a:pt x="2033943" y="1521952"/>
                  <a:pt x="2150975" y="1638944"/>
                </a:cubicBezTo>
                <a:cubicBezTo>
                  <a:pt x="2268006" y="1755911"/>
                  <a:pt x="2360820" y="1894799"/>
                  <a:pt x="2424149" y="2047622"/>
                </a:cubicBezTo>
                <a:cubicBezTo>
                  <a:pt x="2486219" y="2197396"/>
                  <a:pt x="2518753" y="2357702"/>
                  <a:pt x="2520013" y="2519747"/>
                </a:cubicBezTo>
                <a:lnTo>
                  <a:pt x="1269784" y="2519747"/>
                </a:lnTo>
              </a:path>
            </a:pathLst>
          </a:custGeom>
          <a:solidFill>
            <a:srgbClr val="000000">
              <a:alpha val="10000"/>
            </a:srgbClr>
          </a:solidFill>
          <a:ln>
            <a:prstDash val="solid"/>
          </a:ln>
        </p:spPr>
        <p:txBody>
          <a:bodyPr wrap="square" lIns="0" tIns="0" rIns="0" bIns="0" anchor="ctr"/>
          <a:lstStyle/>
          <a:p>
            <a:pPr marL="0" indent="0" algn="l"/>
            <a:endParaRPr sz="18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75" name="Shape 175"/>
          <p:cNvSpPr/>
          <p:nvPr/>
        </p:nvSpPr>
        <p:spPr>
          <a:xfrm>
            <a:off x="3342061" y="1957046"/>
            <a:ext cx="2641586" cy="4297680"/>
          </a:xfrm>
          <a:custGeom>
            <a:avLst/>
            <a:gdLst>
              <a:gd name="OXMLTextRectL" fmla="val 0"/>
              <a:gd name="OXMLTextRectT" fmla="val 0"/>
              <a:gd name="OXMLTextRectR" fmla="val w"/>
              <a:gd name="OXMLTextRectB" fmla="val h"/>
              <a:gd name="COTextRectL" fmla="*/ OXMLTextRectL 1 w"/>
              <a:gd name="COTextRectT" fmla="*/ OXMLTextRectT 1 h"/>
              <a:gd name="COTextRectR" fmla="*/ OXMLTextRectR 1 w"/>
              <a:gd name="COTextRectB" fmla="*/ OXMLTextRectB 1 h"/>
              <a:gd name="ODFLeft" fmla="val 0"/>
              <a:gd name="ODFTop" fmla="val 0"/>
              <a:gd name="ODFRight" fmla="val 2641586"/>
              <a:gd name="ODFBottom" fmla="val 4297680"/>
              <a:gd name="ODFWidth" fmla="val 2641586"/>
              <a:gd name="ODFHeight" fmla="val 4297680"/>
            </a:gdLst>
            <a:ahLst/>
            <a:cxnLst/>
            <a:rect l="OXMLTextRectL" t="OXMLTextRectT" r="OXMLTextRectR" b="OXMLTextRectB"/>
            <a:pathLst>
              <a:path w="2641586" h="4297680">
                <a:moveTo>
                  <a:pt x="139344" y="4297680"/>
                </a:moveTo>
                <a:cubicBezTo>
                  <a:pt x="62394" y="4297680"/>
                  <a:pt x="0" y="4235278"/>
                  <a:pt x="0" y="4158349"/>
                </a:cubicBezTo>
                <a:lnTo>
                  <a:pt x="0" y="139374"/>
                </a:lnTo>
                <a:cubicBezTo>
                  <a:pt x="0" y="62402"/>
                  <a:pt x="62394" y="43"/>
                  <a:pt x="139344" y="43"/>
                </a:cubicBezTo>
                <a:lnTo>
                  <a:pt x="2502242" y="43"/>
                </a:lnTo>
                <a:cubicBezTo>
                  <a:pt x="2579192" y="43"/>
                  <a:pt x="2641586" y="62445"/>
                  <a:pt x="2641586" y="139374"/>
                </a:cubicBezTo>
                <a:lnTo>
                  <a:pt x="2641586" y="4158349"/>
                </a:lnTo>
                <a:cubicBezTo>
                  <a:pt x="2641586" y="4235321"/>
                  <a:pt x="2579192" y="4297680"/>
                  <a:pt x="2502242" y="4297680"/>
                </a:cubicBezTo>
                <a:lnTo>
                  <a:pt x="139344" y="4297680"/>
                </a:lnTo>
              </a:path>
            </a:pathLst>
          </a:custGeom>
          <a:solidFill>
            <a:srgbClr val="FFFFFF">
              <a:alpha val="10000"/>
            </a:srgbClr>
          </a:solidFill>
          <a:ln>
            <a:prstDash val="solid"/>
          </a:ln>
        </p:spPr>
        <p:txBody>
          <a:bodyPr wrap="square" lIns="0" tIns="0" rIns="0" bIns="0" anchor="ctr"/>
          <a:lstStyle/>
          <a:p>
            <a:pPr marL="0" indent="0" algn="l"/>
            <a:endParaRPr sz="18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76" name="Shape 176"/>
          <p:cNvSpPr/>
          <p:nvPr/>
        </p:nvSpPr>
        <p:spPr>
          <a:xfrm>
            <a:off x="6181202" y="1957046"/>
            <a:ext cx="2641586" cy="4297680"/>
          </a:xfrm>
          <a:custGeom>
            <a:avLst/>
            <a:gdLst>
              <a:gd name="OXMLTextRectL" fmla="val 0"/>
              <a:gd name="OXMLTextRectT" fmla="val 0"/>
              <a:gd name="OXMLTextRectR" fmla="val w"/>
              <a:gd name="OXMLTextRectB" fmla="val h"/>
              <a:gd name="COTextRectL" fmla="*/ OXMLTextRectL 1 w"/>
              <a:gd name="COTextRectT" fmla="*/ OXMLTextRectT 1 h"/>
              <a:gd name="COTextRectR" fmla="*/ OXMLTextRectR 1 w"/>
              <a:gd name="COTextRectB" fmla="*/ OXMLTextRectB 1 h"/>
              <a:gd name="ODFLeft" fmla="val 0"/>
              <a:gd name="ODFTop" fmla="val 0"/>
              <a:gd name="ODFRight" fmla="val 2641586"/>
              <a:gd name="ODFBottom" fmla="val 4297680"/>
              <a:gd name="ODFWidth" fmla="val 2641586"/>
              <a:gd name="ODFHeight" fmla="val 4297680"/>
            </a:gdLst>
            <a:ahLst/>
            <a:cxnLst/>
            <a:rect l="OXMLTextRectL" t="OXMLTextRectT" r="OXMLTextRectR" b="OXMLTextRectB"/>
            <a:pathLst>
              <a:path w="2641586" h="4297680">
                <a:moveTo>
                  <a:pt x="139344" y="4297680"/>
                </a:moveTo>
                <a:cubicBezTo>
                  <a:pt x="62394" y="4297680"/>
                  <a:pt x="0" y="4235278"/>
                  <a:pt x="0" y="4158349"/>
                </a:cubicBezTo>
                <a:lnTo>
                  <a:pt x="0" y="139374"/>
                </a:lnTo>
                <a:cubicBezTo>
                  <a:pt x="0" y="62402"/>
                  <a:pt x="62394" y="43"/>
                  <a:pt x="139344" y="43"/>
                </a:cubicBezTo>
                <a:lnTo>
                  <a:pt x="2502242" y="43"/>
                </a:lnTo>
                <a:cubicBezTo>
                  <a:pt x="2579192" y="43"/>
                  <a:pt x="2641586" y="62445"/>
                  <a:pt x="2641586" y="139374"/>
                </a:cubicBezTo>
                <a:lnTo>
                  <a:pt x="2641586" y="4158349"/>
                </a:lnTo>
                <a:cubicBezTo>
                  <a:pt x="2641586" y="4235321"/>
                  <a:pt x="2579192" y="4297680"/>
                  <a:pt x="2502242" y="4297680"/>
                </a:cubicBezTo>
                <a:lnTo>
                  <a:pt x="139344" y="4297680"/>
                </a:lnTo>
              </a:path>
            </a:pathLst>
          </a:custGeom>
          <a:solidFill>
            <a:srgbClr val="FFFFFF">
              <a:alpha val="10000"/>
            </a:srgbClr>
          </a:solidFill>
          <a:ln>
            <a:prstDash val="solid"/>
          </a:ln>
        </p:spPr>
        <p:txBody>
          <a:bodyPr wrap="square" lIns="0" tIns="0" rIns="0" bIns="0" anchor="ctr"/>
          <a:lstStyle/>
          <a:p>
            <a:pPr marL="0" indent="0" algn="l"/>
            <a:endParaRPr sz="18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77" name="Shape 177"/>
          <p:cNvSpPr/>
          <p:nvPr/>
        </p:nvSpPr>
        <p:spPr>
          <a:xfrm>
            <a:off x="507066" y="1979237"/>
            <a:ext cx="2641586" cy="4297679"/>
          </a:xfrm>
          <a:custGeom>
            <a:avLst/>
            <a:gdLst>
              <a:gd name="OXMLTextRectL" fmla="val 0"/>
              <a:gd name="OXMLTextRectT" fmla="val 0"/>
              <a:gd name="OXMLTextRectR" fmla="val w"/>
              <a:gd name="OXMLTextRectB" fmla="val h"/>
              <a:gd name="COTextRectL" fmla="*/ OXMLTextRectL 1 w"/>
              <a:gd name="COTextRectT" fmla="*/ OXMLTextRectT 1 h"/>
              <a:gd name="COTextRectR" fmla="*/ OXMLTextRectR 1 w"/>
              <a:gd name="COTextRectB" fmla="*/ OXMLTextRectB 1 h"/>
              <a:gd name="ODFLeft" fmla="val 0"/>
              <a:gd name="ODFTop" fmla="val 0"/>
              <a:gd name="ODFRight" fmla="val 2641586"/>
              <a:gd name="ODFBottom" fmla="val 4297680"/>
              <a:gd name="ODFWidth" fmla="val 2641586"/>
              <a:gd name="ODFHeight" fmla="val 4297680"/>
            </a:gdLst>
            <a:ahLst/>
            <a:cxnLst/>
            <a:rect l="OXMLTextRectL" t="OXMLTextRectT" r="OXMLTextRectR" b="OXMLTextRectB"/>
            <a:pathLst>
              <a:path w="2641586" h="4297680">
                <a:moveTo>
                  <a:pt x="139344" y="4297680"/>
                </a:moveTo>
                <a:cubicBezTo>
                  <a:pt x="62394" y="4297680"/>
                  <a:pt x="0" y="4235278"/>
                  <a:pt x="0" y="4158349"/>
                </a:cubicBezTo>
                <a:lnTo>
                  <a:pt x="0" y="139374"/>
                </a:lnTo>
                <a:cubicBezTo>
                  <a:pt x="0" y="62402"/>
                  <a:pt x="62394" y="43"/>
                  <a:pt x="139344" y="43"/>
                </a:cubicBezTo>
                <a:lnTo>
                  <a:pt x="2502242" y="43"/>
                </a:lnTo>
                <a:cubicBezTo>
                  <a:pt x="2579192" y="43"/>
                  <a:pt x="2641586" y="62445"/>
                  <a:pt x="2641586" y="139374"/>
                </a:cubicBezTo>
                <a:lnTo>
                  <a:pt x="2641586" y="4158349"/>
                </a:lnTo>
                <a:cubicBezTo>
                  <a:pt x="2641586" y="4235321"/>
                  <a:pt x="2579192" y="4297680"/>
                  <a:pt x="2502242" y="4297680"/>
                </a:cubicBezTo>
                <a:lnTo>
                  <a:pt x="139344" y="4297680"/>
                </a:lnTo>
              </a:path>
            </a:pathLst>
          </a:custGeom>
          <a:solidFill>
            <a:srgbClr val="FFFFFF">
              <a:alpha val="10000"/>
            </a:srgbClr>
          </a:solidFill>
          <a:ln>
            <a:prstDash val="solid"/>
          </a:ln>
        </p:spPr>
        <p:txBody>
          <a:bodyPr wrap="square" lIns="0" tIns="0" rIns="0" bIns="0" anchor="ctr"/>
          <a:lstStyle/>
          <a:p>
            <a:pPr marL="0" indent="0" algn="l"/>
            <a:endParaRPr sz="18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78" name="Shape 178"/>
          <p:cNvSpPr/>
          <p:nvPr/>
        </p:nvSpPr>
        <p:spPr>
          <a:xfrm>
            <a:off x="9020343" y="1957046"/>
            <a:ext cx="2641586" cy="4297680"/>
          </a:xfrm>
          <a:custGeom>
            <a:avLst/>
            <a:gdLst>
              <a:gd name="OXMLTextRectL" fmla="val 0"/>
              <a:gd name="OXMLTextRectT" fmla="val 0"/>
              <a:gd name="OXMLTextRectR" fmla="val w"/>
              <a:gd name="OXMLTextRectB" fmla="val h"/>
              <a:gd name="COTextRectL" fmla="*/ OXMLTextRectL 1 w"/>
              <a:gd name="COTextRectT" fmla="*/ OXMLTextRectT 1 h"/>
              <a:gd name="COTextRectR" fmla="*/ OXMLTextRectR 1 w"/>
              <a:gd name="COTextRectB" fmla="*/ OXMLTextRectB 1 h"/>
              <a:gd name="ODFLeft" fmla="val 0"/>
              <a:gd name="ODFTop" fmla="val 0"/>
              <a:gd name="ODFRight" fmla="val 2641586"/>
              <a:gd name="ODFBottom" fmla="val 4297680"/>
              <a:gd name="ODFWidth" fmla="val 2641586"/>
              <a:gd name="ODFHeight" fmla="val 4297680"/>
            </a:gdLst>
            <a:ahLst/>
            <a:cxnLst/>
            <a:rect l="OXMLTextRectL" t="OXMLTextRectT" r="OXMLTextRectR" b="OXMLTextRectB"/>
            <a:pathLst>
              <a:path w="2641586" h="4297680">
                <a:moveTo>
                  <a:pt x="139344" y="4297680"/>
                </a:moveTo>
                <a:cubicBezTo>
                  <a:pt x="62394" y="4297680"/>
                  <a:pt x="0" y="4235278"/>
                  <a:pt x="0" y="4158349"/>
                </a:cubicBezTo>
                <a:lnTo>
                  <a:pt x="0" y="139374"/>
                </a:lnTo>
                <a:cubicBezTo>
                  <a:pt x="0" y="62402"/>
                  <a:pt x="62394" y="43"/>
                  <a:pt x="139344" y="43"/>
                </a:cubicBezTo>
                <a:lnTo>
                  <a:pt x="2502242" y="43"/>
                </a:lnTo>
                <a:cubicBezTo>
                  <a:pt x="2579192" y="43"/>
                  <a:pt x="2641586" y="62445"/>
                  <a:pt x="2641586" y="139374"/>
                </a:cubicBezTo>
                <a:lnTo>
                  <a:pt x="2641586" y="4158349"/>
                </a:lnTo>
                <a:cubicBezTo>
                  <a:pt x="2641586" y="4235321"/>
                  <a:pt x="2579192" y="4297680"/>
                  <a:pt x="2502242" y="4297680"/>
                </a:cubicBezTo>
                <a:lnTo>
                  <a:pt x="139344" y="4297680"/>
                </a:lnTo>
              </a:path>
            </a:pathLst>
          </a:custGeom>
          <a:solidFill>
            <a:srgbClr val="FFFFFF">
              <a:alpha val="10000"/>
            </a:srgbClr>
          </a:solidFill>
          <a:ln>
            <a:prstDash val="solid"/>
          </a:ln>
        </p:spPr>
        <p:txBody>
          <a:bodyPr wrap="square" lIns="0" tIns="0" rIns="0" bIns="0" anchor="ctr"/>
          <a:lstStyle/>
          <a:p>
            <a:pPr marL="0" indent="0" algn="l"/>
            <a:endParaRPr sz="18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79" name="Shape 179"/>
          <p:cNvSpPr/>
          <p:nvPr/>
        </p:nvSpPr>
        <p:spPr>
          <a:xfrm>
            <a:off x="505463" y="288059"/>
            <a:ext cx="11377333" cy="406996"/>
          </a:xfrm>
          <a:prstGeom prst="rect">
            <a:avLst/>
          </a:prstGeom>
          <a:noFill/>
          <a:ln>
            <a:prstDash val="solid"/>
          </a:ln>
        </p:spPr>
        <p:txBody>
          <a:bodyPr wrap="square" lIns="0" tIns="0" rIns="0" bIns="0" anchor="ctr">
            <a:noAutofit/>
          </a:bodyPr>
          <a:lstStyle/>
          <a:p>
            <a:pPr marL="0" indent="0" algn="ctr">
              <a:lnSpc>
                <a:spcPct val="90000"/>
              </a:lnSpc>
              <a:spcBef>
                <a:spcPts val="1000"/>
              </a:spcBef>
            </a:pPr>
            <a:r>
              <a:rPr sz="1400">
                <a:solidFill>
                  <a:srgbClr val="FFFFFF"/>
                </a:solidFill>
                <a:latin typeface="outfit"/>
                <a:ea typeface="outfit"/>
                <a:cs typeface="outfit"/>
              </a:rPr>
              <a:t>Обзор изменений земельного законодательства в Республике Башкортостан</a:t>
            </a:r>
            <a:endParaRPr sz="14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80" name="Shape 180"/>
          <p:cNvSpPr/>
          <p:nvPr/>
        </p:nvSpPr>
        <p:spPr>
          <a:xfrm>
            <a:off x="502919" y="890092"/>
            <a:ext cx="11161969" cy="889012"/>
          </a:xfrm>
          <a:prstGeom prst="rect">
            <a:avLst/>
          </a:prstGeom>
          <a:noFill/>
          <a:ln>
            <a:prstDash val="solid"/>
          </a:ln>
        </p:spPr>
        <p:txBody>
          <a:bodyPr wrap="square" lIns="0" tIns="0" rIns="0" bIns="0" anchor="t"/>
          <a:lstStyle/>
          <a:p>
            <a:pPr marL="0" indent="0" algn="l">
              <a:lnSpc>
                <a:spcPct val="100000"/>
              </a:lnSpc>
            </a:pPr>
            <a:r>
              <a:rPr sz="2800">
                <a:solidFill>
                  <a:srgbClr val="FFFFFF"/>
                </a:solidFill>
                <a:latin typeface="outfit semibold"/>
                <a:ea typeface="outfit semibold"/>
                <a:cs typeface="outfit semibold"/>
              </a:rPr>
              <a:t>Упрощение оформления невостребованных земельных долей с 1 января 2025 года</a:t>
            </a:r>
            <a:endParaRPr sz="28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81" name="Shape 181"/>
          <p:cNvSpPr/>
          <p:nvPr/>
        </p:nvSpPr>
        <p:spPr>
          <a:xfrm>
            <a:off x="9198136" y="3493560"/>
            <a:ext cx="2286000" cy="2596514"/>
          </a:xfrm>
          <a:prstGeom prst="rect">
            <a:avLst/>
          </a:prstGeom>
          <a:noFill/>
          <a:ln>
            <a:prstDash val="solid"/>
          </a:ln>
        </p:spPr>
        <p:txBody>
          <a:bodyPr wrap="square" lIns="0" tIns="0" rIns="0" bIns="0" anchor="t">
            <a:noAutofit/>
          </a:bodyPr>
          <a:lstStyle/>
          <a:p>
            <a:pPr marL="0" indent="0" algn="l">
              <a:lnSpc>
                <a:spcPct val="100000"/>
              </a:lnSpc>
              <a:spcBef>
                <a:spcPts val="1000"/>
              </a:spcBef>
            </a:pPr>
            <a:r>
              <a:rPr sz="1100">
                <a:solidFill>
                  <a:srgbClr val="FFFFFF"/>
                </a:solidFill>
                <a:latin typeface="outfit"/>
                <a:ea typeface="outfit"/>
                <a:cs typeface="outfit"/>
              </a:rPr>
              <a:t>Нововведения направлены на улучшение управления земельными ресурсами путём перехода неиспользуемых земель в муниципальную собственность.</a:t>
            </a:r>
            <a:endParaRPr sz="110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0" indent="0" algn="l">
              <a:lnSpc>
                <a:spcPct val="100000"/>
              </a:lnSpc>
              <a:spcBef>
                <a:spcPts val="1000"/>
              </a:spcBef>
            </a:pPr>
            <a:r>
              <a:rPr sz="1100">
                <a:solidFill>
                  <a:srgbClr val="FFFFFF"/>
                </a:solidFill>
                <a:latin typeface="outfit"/>
                <a:ea typeface="outfit"/>
                <a:cs typeface="outfit"/>
              </a:rPr>
              <a:t>Это позволит повысить эффективность использования земельных участков.</a:t>
            </a:r>
            <a:endParaRPr sz="11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82" name="Shape 182"/>
          <p:cNvSpPr/>
          <p:nvPr/>
        </p:nvSpPr>
        <p:spPr>
          <a:xfrm>
            <a:off x="9198136" y="2757603"/>
            <a:ext cx="2286000" cy="582972"/>
          </a:xfrm>
          <a:prstGeom prst="rect">
            <a:avLst/>
          </a:prstGeom>
          <a:noFill/>
          <a:ln>
            <a:prstDash val="solid"/>
          </a:ln>
        </p:spPr>
        <p:txBody>
          <a:bodyPr wrap="square" lIns="0" tIns="0" rIns="0" bIns="0" anchor="t">
            <a:noAutofit/>
          </a:bodyPr>
          <a:lstStyle/>
          <a:p>
            <a:pPr marL="0" indent="0" algn="ctr">
              <a:lnSpc>
                <a:spcPct val="90000"/>
              </a:lnSpc>
            </a:pPr>
            <a:r>
              <a:rPr sz="1200">
                <a:solidFill>
                  <a:srgbClr val="FFFFFF"/>
                </a:solidFill>
                <a:latin typeface="outfit semibold"/>
                <a:ea typeface="outfit semibold"/>
                <a:cs typeface="outfit semibold"/>
              </a:rPr>
              <a:t>Цель нововведений</a:t>
            </a:r>
            <a:endParaRPr sz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83" name="Shape 183"/>
          <p:cNvSpPr/>
          <p:nvPr/>
        </p:nvSpPr>
        <p:spPr>
          <a:xfrm>
            <a:off x="9278146" y="2177701"/>
            <a:ext cx="205740" cy="365760"/>
          </a:xfrm>
          <a:custGeom>
            <a:avLst/>
            <a:gdLst>
              <a:gd name="OXMLTextRectL" fmla="val 0"/>
              <a:gd name="OXMLTextRectT" fmla="val 0"/>
              <a:gd name="OXMLTextRectR" fmla="val w"/>
              <a:gd name="OXMLTextRectB" fmla="val h"/>
              <a:gd name="COTextRectL" fmla="*/ OXMLTextRectL 1 w"/>
              <a:gd name="COTextRectT" fmla="*/ OXMLTextRectT 1 h"/>
              <a:gd name="COTextRectR" fmla="*/ OXMLTextRectR 1 w"/>
              <a:gd name="COTextRectB" fmla="*/ OXMLTextRectB 1 h"/>
              <a:gd name="ODFLeft" fmla="val 0"/>
              <a:gd name="ODFTop" fmla="val 0"/>
              <a:gd name="ODFRight" fmla="val 205740"/>
              <a:gd name="ODFBottom" fmla="val 365760"/>
              <a:gd name="ODFWidth" fmla="val 205740"/>
              <a:gd name="ODFHeight" fmla="val 365760"/>
            </a:gdLst>
            <a:ahLst/>
            <a:cxnLst/>
            <a:rect l="OXMLTextRectL" t="OXMLTextRectT" r="OXMLTextRectR" b="OXMLTextRectB"/>
            <a:pathLst>
              <a:path w="205740" h="365760">
                <a:moveTo>
                  <a:pt x="34291" y="102870"/>
                </a:moveTo>
                <a:cubicBezTo>
                  <a:pt x="34291" y="64996"/>
                  <a:pt x="64995" y="34290"/>
                  <a:pt x="102870" y="34290"/>
                </a:cubicBezTo>
                <a:cubicBezTo>
                  <a:pt x="140745" y="34290"/>
                  <a:pt x="171449" y="64996"/>
                  <a:pt x="171449" y="102870"/>
                </a:cubicBezTo>
                <a:cubicBezTo>
                  <a:pt x="171449" y="140744"/>
                  <a:pt x="140745" y="171450"/>
                  <a:pt x="102870" y="171450"/>
                </a:cubicBezTo>
                <a:cubicBezTo>
                  <a:pt x="64995" y="171450"/>
                  <a:pt x="34291" y="140744"/>
                  <a:pt x="34291" y="102870"/>
                </a:cubicBezTo>
                <a:lnTo>
                  <a:pt x="34291" y="102870"/>
                </a:lnTo>
                <a:moveTo>
                  <a:pt x="120014" y="204310"/>
                </a:moveTo>
                <a:cubicBezTo>
                  <a:pt x="168664" y="196164"/>
                  <a:pt x="205740" y="153802"/>
                  <a:pt x="205740" y="102870"/>
                </a:cubicBezTo>
                <a:cubicBezTo>
                  <a:pt x="205740" y="46078"/>
                  <a:pt x="159662" y="0"/>
                  <a:pt x="102870" y="0"/>
                </a:cubicBezTo>
                <a:cubicBezTo>
                  <a:pt x="46078" y="0"/>
                  <a:pt x="0" y="46078"/>
                  <a:pt x="0" y="102870"/>
                </a:cubicBezTo>
                <a:cubicBezTo>
                  <a:pt x="0" y="153875"/>
                  <a:pt x="37076" y="196168"/>
                  <a:pt x="85726" y="204310"/>
                </a:cubicBezTo>
                <a:lnTo>
                  <a:pt x="85726" y="348613"/>
                </a:lnTo>
                <a:cubicBezTo>
                  <a:pt x="85726" y="358116"/>
                  <a:pt x="93369" y="365760"/>
                  <a:pt x="102870" y="365760"/>
                </a:cubicBezTo>
                <a:cubicBezTo>
                  <a:pt x="112371" y="365760"/>
                  <a:pt x="120014" y="358116"/>
                  <a:pt x="120014" y="348617"/>
                </a:cubicBezTo>
                <a:lnTo>
                  <a:pt x="120014" y="204310"/>
                </a:lnTo>
              </a:path>
            </a:pathLst>
          </a:custGeom>
          <a:solidFill>
            <a:srgbClr val="FFFFFF"/>
          </a:solidFill>
          <a:ln>
            <a:prstDash val="solid"/>
          </a:ln>
        </p:spPr>
        <p:txBody>
          <a:bodyPr wrap="square" lIns="0" tIns="0" rIns="0" bIns="0" anchor="ctr"/>
          <a:lstStyle/>
          <a:p>
            <a:pPr marL="0" indent="0" algn="l"/>
            <a:endParaRPr sz="18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84" name="Shape 184"/>
          <p:cNvSpPr/>
          <p:nvPr/>
        </p:nvSpPr>
        <p:spPr>
          <a:xfrm>
            <a:off x="6358995" y="3535581"/>
            <a:ext cx="2285998" cy="2554492"/>
          </a:xfrm>
          <a:prstGeom prst="rect">
            <a:avLst/>
          </a:prstGeom>
          <a:noFill/>
          <a:ln>
            <a:prstDash val="solid"/>
          </a:ln>
        </p:spPr>
        <p:txBody>
          <a:bodyPr wrap="square" lIns="0" tIns="0" rIns="0" bIns="0" anchor="t">
            <a:noAutofit/>
          </a:bodyPr>
          <a:lstStyle/>
          <a:p>
            <a:pPr marL="0" indent="0" algn="l">
              <a:lnSpc>
                <a:spcPct val="100000"/>
              </a:lnSpc>
              <a:spcBef>
                <a:spcPts val="1000"/>
              </a:spcBef>
            </a:pPr>
            <a:r>
              <a:rPr sz="1100">
                <a:solidFill>
                  <a:srgbClr val="FFFFFF"/>
                </a:solidFill>
                <a:latin typeface="outfit"/>
                <a:ea typeface="outfit"/>
                <a:cs typeface="outfit"/>
              </a:rPr>
              <a:t>После признания доли невостребованной прекращается право частной собственности на неё.</a:t>
            </a:r>
            <a:endParaRPr sz="110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0" indent="0" algn="l">
              <a:lnSpc>
                <a:spcPct val="100000"/>
              </a:lnSpc>
              <a:spcBef>
                <a:spcPts val="1000"/>
              </a:spcBef>
            </a:pPr>
            <a:r>
              <a:rPr sz="1100">
                <a:solidFill>
                  <a:srgbClr val="FFFFFF"/>
                </a:solidFill>
                <a:latin typeface="outfit"/>
                <a:ea typeface="outfit"/>
                <a:cs typeface="outfit"/>
              </a:rPr>
              <a:t>Земля переходит в муниципальную собственность, обеспечивая её эффективное использование.</a:t>
            </a:r>
            <a:endParaRPr sz="11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85" name="Shape 185"/>
          <p:cNvSpPr/>
          <p:nvPr/>
        </p:nvSpPr>
        <p:spPr>
          <a:xfrm>
            <a:off x="6358995" y="2757603"/>
            <a:ext cx="2285998" cy="554958"/>
          </a:xfrm>
          <a:prstGeom prst="rect">
            <a:avLst/>
          </a:prstGeom>
          <a:noFill/>
          <a:ln>
            <a:prstDash val="solid"/>
          </a:ln>
        </p:spPr>
        <p:txBody>
          <a:bodyPr wrap="square" lIns="0" tIns="0" rIns="0" bIns="0" anchor="t">
            <a:noAutofit/>
          </a:bodyPr>
          <a:lstStyle/>
          <a:p>
            <a:pPr marL="0" indent="0" algn="ctr">
              <a:lnSpc>
                <a:spcPct val="90000"/>
              </a:lnSpc>
            </a:pPr>
            <a:r>
              <a:rPr sz="1200">
                <a:solidFill>
                  <a:srgbClr val="FFFFFF"/>
                </a:solidFill>
                <a:latin typeface="outfit semibold"/>
                <a:ea typeface="outfit semibold"/>
                <a:cs typeface="outfit semibold"/>
              </a:rPr>
              <a:t>Прекращение права частной собственности</a:t>
            </a:r>
            <a:endParaRPr sz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86" name="Shape 186"/>
          <p:cNvSpPr/>
          <p:nvPr/>
        </p:nvSpPr>
        <p:spPr>
          <a:xfrm>
            <a:off x="6358995" y="2198024"/>
            <a:ext cx="365760" cy="325114"/>
          </a:xfrm>
          <a:custGeom>
            <a:avLst/>
            <a:gdLst>
              <a:gd name="OXMLTextRectL" fmla="val 0"/>
              <a:gd name="OXMLTextRectT" fmla="val 0"/>
              <a:gd name="OXMLTextRectR" fmla="val w"/>
              <a:gd name="OXMLTextRectB" fmla="val h"/>
              <a:gd name="COTextRectL" fmla="*/ OXMLTextRectL 1 w"/>
              <a:gd name="COTextRectT" fmla="*/ OXMLTextRectT 1 h"/>
              <a:gd name="COTextRectR" fmla="*/ OXMLTextRectR 1 w"/>
              <a:gd name="COTextRectB" fmla="*/ OXMLTextRectB 1 h"/>
              <a:gd name="ODFLeft" fmla="val 0"/>
              <a:gd name="ODFTop" fmla="val 0"/>
              <a:gd name="ODFRight" fmla="val 365760"/>
              <a:gd name="ODFBottom" fmla="val 325114"/>
              <a:gd name="ODFWidth" fmla="val 365760"/>
              <a:gd name="ODFHeight" fmla="val 325114"/>
            </a:gdLst>
            <a:ahLst/>
            <a:cxnLst/>
            <a:rect l="OXMLTextRectL" t="OXMLTextRectT" r="OXMLTextRectR" b="OXMLTextRectB"/>
            <a:pathLst>
              <a:path w="365760" h="325114">
                <a:moveTo>
                  <a:pt x="192756" y="3619"/>
                </a:moveTo>
                <a:cubicBezTo>
                  <a:pt x="187042" y="-1206"/>
                  <a:pt x="178721" y="-1206"/>
                  <a:pt x="173008" y="3619"/>
                </a:cubicBezTo>
                <a:lnTo>
                  <a:pt x="5373" y="145856"/>
                </a:lnTo>
                <a:cubicBezTo>
                  <a:pt x="-1039" y="151318"/>
                  <a:pt x="-1803" y="160905"/>
                  <a:pt x="3595" y="167320"/>
                </a:cubicBezTo>
                <a:cubicBezTo>
                  <a:pt x="8994" y="173734"/>
                  <a:pt x="18646" y="174495"/>
                  <a:pt x="25058" y="169098"/>
                </a:cubicBezTo>
                <a:lnTo>
                  <a:pt x="40680" y="155889"/>
                </a:lnTo>
                <a:lnTo>
                  <a:pt x="40680" y="274315"/>
                </a:lnTo>
                <a:cubicBezTo>
                  <a:pt x="40680" y="302382"/>
                  <a:pt x="63412" y="325114"/>
                  <a:pt x="91480" y="325114"/>
                </a:cubicBezTo>
                <a:lnTo>
                  <a:pt x="274357" y="325114"/>
                </a:lnTo>
                <a:cubicBezTo>
                  <a:pt x="302421" y="325114"/>
                  <a:pt x="325157" y="302382"/>
                  <a:pt x="325157" y="274315"/>
                </a:cubicBezTo>
                <a:lnTo>
                  <a:pt x="325157" y="155889"/>
                </a:lnTo>
                <a:lnTo>
                  <a:pt x="340713" y="169098"/>
                </a:lnTo>
                <a:cubicBezTo>
                  <a:pt x="347125" y="174560"/>
                  <a:pt x="356777" y="173734"/>
                  <a:pt x="362176" y="167320"/>
                </a:cubicBezTo>
                <a:cubicBezTo>
                  <a:pt x="367574" y="160905"/>
                  <a:pt x="366810" y="151256"/>
                  <a:pt x="360398" y="145856"/>
                </a:cubicBezTo>
                <a:lnTo>
                  <a:pt x="192756" y="3619"/>
                </a:lnTo>
                <a:moveTo>
                  <a:pt x="71155" y="274315"/>
                </a:moveTo>
                <a:lnTo>
                  <a:pt x="71155" y="130045"/>
                </a:lnTo>
                <a:lnTo>
                  <a:pt x="182913" y="35242"/>
                </a:lnTo>
                <a:lnTo>
                  <a:pt x="294671" y="130045"/>
                </a:lnTo>
                <a:lnTo>
                  <a:pt x="294671" y="274315"/>
                </a:lnTo>
                <a:cubicBezTo>
                  <a:pt x="294671" y="285554"/>
                  <a:pt x="285589" y="294634"/>
                  <a:pt x="274353" y="294634"/>
                </a:cubicBezTo>
                <a:lnTo>
                  <a:pt x="243874" y="294634"/>
                </a:lnTo>
                <a:lnTo>
                  <a:pt x="243874" y="198118"/>
                </a:lnTo>
                <a:cubicBezTo>
                  <a:pt x="243874" y="184086"/>
                  <a:pt x="232506" y="172720"/>
                  <a:pt x="218476" y="172720"/>
                </a:cubicBezTo>
                <a:lnTo>
                  <a:pt x="147357" y="172720"/>
                </a:lnTo>
                <a:cubicBezTo>
                  <a:pt x="133323" y="172720"/>
                  <a:pt x="121959" y="184086"/>
                  <a:pt x="121959" y="198121"/>
                </a:cubicBezTo>
                <a:lnTo>
                  <a:pt x="121959" y="294641"/>
                </a:lnTo>
                <a:lnTo>
                  <a:pt x="91480" y="294641"/>
                </a:lnTo>
                <a:cubicBezTo>
                  <a:pt x="80240" y="294641"/>
                  <a:pt x="71162" y="285560"/>
                  <a:pt x="71162" y="274321"/>
                </a:cubicBezTo>
                <a:lnTo>
                  <a:pt x="71155" y="274315"/>
                </a:lnTo>
                <a:moveTo>
                  <a:pt x="152434" y="294634"/>
                </a:moveTo>
                <a:lnTo>
                  <a:pt x="152434" y="203196"/>
                </a:lnTo>
                <a:lnTo>
                  <a:pt x="213392" y="203196"/>
                </a:lnTo>
                <a:lnTo>
                  <a:pt x="213392" y="294634"/>
                </a:lnTo>
                <a:lnTo>
                  <a:pt x="152434" y="294634"/>
                </a:lnTo>
              </a:path>
            </a:pathLst>
          </a:custGeom>
          <a:solidFill>
            <a:srgbClr val="FFFFFF"/>
          </a:solidFill>
          <a:ln>
            <a:prstDash val="solid"/>
          </a:ln>
        </p:spPr>
        <p:txBody>
          <a:bodyPr wrap="square" lIns="0" tIns="0" rIns="0" bIns="0" anchor="ctr"/>
          <a:lstStyle/>
          <a:p>
            <a:pPr marL="0" indent="0" algn="l"/>
            <a:endParaRPr sz="18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87" name="Shape 187"/>
          <p:cNvSpPr/>
          <p:nvPr/>
        </p:nvSpPr>
        <p:spPr>
          <a:xfrm>
            <a:off x="3519854" y="3521573"/>
            <a:ext cx="2286000" cy="2568499"/>
          </a:xfrm>
          <a:prstGeom prst="rect">
            <a:avLst/>
          </a:prstGeom>
          <a:noFill/>
          <a:ln>
            <a:prstDash val="solid"/>
          </a:ln>
        </p:spPr>
        <p:txBody>
          <a:bodyPr wrap="square" lIns="0" tIns="0" rIns="0" bIns="0" anchor="t">
            <a:noAutofit/>
          </a:bodyPr>
          <a:lstStyle/>
          <a:p>
            <a:pPr marL="0" indent="0" algn="l">
              <a:lnSpc>
                <a:spcPct val="100000"/>
              </a:lnSpc>
              <a:spcBef>
                <a:spcPts val="1000"/>
              </a:spcBef>
            </a:pPr>
            <a:r>
              <a:rPr sz="1100">
                <a:solidFill>
                  <a:srgbClr val="FFFFFF"/>
                </a:solidFill>
                <a:latin typeface="outfit"/>
                <a:ea typeface="outfit"/>
                <a:cs typeface="outfit"/>
              </a:rPr>
              <a:t>Земельная доля признаётся невостребованной, если собственник не сдаёт её в аренду или не выполняет другие действия по её распоряжению в указанный период.</a:t>
            </a:r>
            <a:endParaRPr sz="110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0" indent="0" algn="l">
              <a:lnSpc>
                <a:spcPct val="100000"/>
              </a:lnSpc>
              <a:spcBef>
                <a:spcPts val="1000"/>
              </a:spcBef>
            </a:pPr>
            <a:r>
              <a:rPr sz="1100">
                <a:solidFill>
                  <a:srgbClr val="FFFFFF"/>
                </a:solidFill>
                <a:latin typeface="outfit"/>
                <a:ea typeface="outfit"/>
                <a:cs typeface="outfit"/>
              </a:rPr>
              <a:t>Также такие доли, сведения о собственнике которых отсутствуют в документах органов власти, могут быть признаны невостребованными.</a:t>
            </a:r>
            <a:endParaRPr sz="11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88" name="Shape 188"/>
          <p:cNvSpPr/>
          <p:nvPr/>
        </p:nvSpPr>
        <p:spPr>
          <a:xfrm>
            <a:off x="3519854" y="2757603"/>
            <a:ext cx="2286000" cy="540951"/>
          </a:xfrm>
          <a:prstGeom prst="rect">
            <a:avLst/>
          </a:prstGeom>
          <a:noFill/>
          <a:ln>
            <a:prstDash val="solid"/>
          </a:ln>
        </p:spPr>
        <p:txBody>
          <a:bodyPr wrap="square" lIns="0" tIns="0" rIns="0" bIns="0" anchor="t">
            <a:noAutofit/>
          </a:bodyPr>
          <a:lstStyle/>
          <a:p>
            <a:pPr marL="0" indent="0" algn="ctr">
              <a:lnSpc>
                <a:spcPct val="90000"/>
              </a:lnSpc>
            </a:pPr>
            <a:r>
              <a:rPr sz="1200">
                <a:solidFill>
                  <a:srgbClr val="FFFFFF"/>
                </a:solidFill>
                <a:latin typeface="outfit semibold"/>
                <a:ea typeface="outfit semibold"/>
                <a:cs typeface="outfit semibold"/>
              </a:rPr>
              <a:t>Основания признания невостребованности долей</a:t>
            </a:r>
            <a:endParaRPr sz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89" name="Shape 189"/>
          <p:cNvSpPr/>
          <p:nvPr/>
        </p:nvSpPr>
        <p:spPr>
          <a:xfrm>
            <a:off x="3519854" y="2174339"/>
            <a:ext cx="365759" cy="365760"/>
          </a:xfrm>
          <a:custGeom>
            <a:avLst/>
            <a:gdLst>
              <a:gd name="OXMLTextRectL" fmla="val 0"/>
              <a:gd name="OXMLTextRectT" fmla="val 0"/>
              <a:gd name="OXMLTextRectR" fmla="val w"/>
              <a:gd name="OXMLTextRectB" fmla="val h"/>
              <a:gd name="COTextRectL" fmla="*/ OXMLTextRectL 1 w"/>
              <a:gd name="COTextRectT" fmla="*/ OXMLTextRectT 1 h"/>
              <a:gd name="COTextRectR" fmla="*/ OXMLTextRectR 1 w"/>
              <a:gd name="COTextRectB" fmla="*/ OXMLTextRectB 1 h"/>
              <a:gd name="ODFLeft" fmla="val 0"/>
              <a:gd name="ODFTop" fmla="val 0"/>
              <a:gd name="ODFRight" fmla="val 365760"/>
              <a:gd name="ODFBottom" fmla="val 365760"/>
              <a:gd name="ODFWidth" fmla="val 365760"/>
              <a:gd name="ODFHeight" fmla="val 365760"/>
            </a:gdLst>
            <a:ahLst/>
            <a:cxnLst/>
            <a:rect l="OXMLTextRectL" t="OXMLTextRectT" r="OXMLTextRectR" b="OXMLTextRectB"/>
            <a:pathLst>
              <a:path w="365760" h="365760">
                <a:moveTo>
                  <a:pt x="331470" y="182880"/>
                </a:moveTo>
                <a:cubicBezTo>
                  <a:pt x="331470" y="264946"/>
                  <a:pt x="264946" y="331470"/>
                  <a:pt x="182880" y="331470"/>
                </a:cubicBezTo>
                <a:cubicBezTo>
                  <a:pt x="100814" y="331470"/>
                  <a:pt x="34290" y="264946"/>
                  <a:pt x="34290" y="182880"/>
                </a:cubicBezTo>
                <a:cubicBezTo>
                  <a:pt x="34290" y="100814"/>
                  <a:pt x="100814" y="34290"/>
                  <a:pt x="182880" y="34290"/>
                </a:cubicBezTo>
                <a:cubicBezTo>
                  <a:pt x="264946" y="34290"/>
                  <a:pt x="331470" y="100814"/>
                  <a:pt x="331470" y="182880"/>
                </a:cubicBezTo>
                <a:lnTo>
                  <a:pt x="331470" y="182880"/>
                </a:lnTo>
                <a:moveTo>
                  <a:pt x="0" y="182880"/>
                </a:moveTo>
                <a:cubicBezTo>
                  <a:pt x="0" y="283881"/>
                  <a:pt x="81879" y="365760"/>
                  <a:pt x="182880" y="365760"/>
                </a:cubicBezTo>
                <a:cubicBezTo>
                  <a:pt x="283881" y="365760"/>
                  <a:pt x="365760" y="283881"/>
                  <a:pt x="365760" y="182880"/>
                </a:cubicBezTo>
                <a:cubicBezTo>
                  <a:pt x="365760" y="81879"/>
                  <a:pt x="283881" y="0"/>
                  <a:pt x="182880" y="0"/>
                </a:cubicBezTo>
                <a:cubicBezTo>
                  <a:pt x="81879" y="0"/>
                  <a:pt x="0" y="81879"/>
                  <a:pt x="0" y="182880"/>
                </a:cubicBezTo>
                <a:moveTo>
                  <a:pt x="165737" y="85727"/>
                </a:moveTo>
                <a:lnTo>
                  <a:pt x="165737" y="182884"/>
                </a:lnTo>
                <a:cubicBezTo>
                  <a:pt x="165737" y="188600"/>
                  <a:pt x="168593" y="193955"/>
                  <a:pt x="173381" y="197170"/>
                </a:cubicBezTo>
                <a:lnTo>
                  <a:pt x="241961" y="242890"/>
                </a:lnTo>
                <a:cubicBezTo>
                  <a:pt x="249818" y="248175"/>
                  <a:pt x="260465" y="246032"/>
                  <a:pt x="265750" y="238102"/>
                </a:cubicBezTo>
                <a:cubicBezTo>
                  <a:pt x="271035" y="230173"/>
                  <a:pt x="268892" y="219598"/>
                  <a:pt x="260962" y="214313"/>
                </a:cubicBezTo>
                <a:lnTo>
                  <a:pt x="200027" y="173736"/>
                </a:lnTo>
                <a:lnTo>
                  <a:pt x="200027" y="85727"/>
                </a:lnTo>
                <a:cubicBezTo>
                  <a:pt x="200027" y="76224"/>
                  <a:pt x="192382" y="68583"/>
                  <a:pt x="182884" y="68583"/>
                </a:cubicBezTo>
                <a:cubicBezTo>
                  <a:pt x="173381" y="68583"/>
                  <a:pt x="165740" y="76228"/>
                  <a:pt x="165740" y="85730"/>
                </a:cubicBezTo>
                <a:lnTo>
                  <a:pt x="165737" y="85727"/>
                </a:lnTo>
              </a:path>
            </a:pathLst>
          </a:custGeom>
          <a:solidFill>
            <a:srgbClr val="FFFFFF"/>
          </a:solidFill>
          <a:ln>
            <a:prstDash val="solid"/>
          </a:ln>
        </p:spPr>
        <p:txBody>
          <a:bodyPr wrap="square" lIns="0" tIns="0" rIns="0" bIns="0" anchor="ctr"/>
          <a:lstStyle/>
          <a:p>
            <a:pPr marL="0" indent="0" algn="l"/>
            <a:endParaRPr sz="18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90" name="Shape 190"/>
          <p:cNvSpPr/>
          <p:nvPr/>
        </p:nvSpPr>
        <p:spPr>
          <a:xfrm>
            <a:off x="681774" y="3549589"/>
            <a:ext cx="2283878" cy="2540484"/>
          </a:xfrm>
          <a:prstGeom prst="rect">
            <a:avLst/>
          </a:prstGeom>
          <a:noFill/>
          <a:ln>
            <a:prstDash val="solid"/>
          </a:ln>
        </p:spPr>
        <p:txBody>
          <a:bodyPr wrap="square" lIns="0" tIns="0" rIns="0" bIns="0" anchor="t">
            <a:noAutofit/>
          </a:bodyPr>
          <a:lstStyle/>
          <a:p>
            <a:pPr marL="0" indent="0" algn="l">
              <a:lnSpc>
                <a:spcPct val="100000"/>
              </a:lnSpc>
              <a:spcBef>
                <a:spcPts val="1000"/>
              </a:spcBef>
            </a:pPr>
            <a:r>
              <a:rPr sz="1100">
                <a:solidFill>
                  <a:srgbClr val="FFFFFF"/>
                </a:solidFill>
                <a:latin typeface="outfit"/>
                <a:ea typeface="outfit"/>
                <a:cs typeface="outfit"/>
              </a:rPr>
              <a:t>С 1 января 2025 года вступают в силу нововведения, вводящие упрощённые процедуры для признания земельных долей невостребованными.</a:t>
            </a:r>
            <a:endParaRPr sz="110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0" indent="0" algn="l">
              <a:lnSpc>
                <a:spcPct val="100000"/>
              </a:lnSpc>
              <a:spcBef>
                <a:spcPts val="1000"/>
              </a:spcBef>
            </a:pPr>
            <a:r>
              <a:rPr sz="1100">
                <a:solidFill>
                  <a:srgbClr val="FFFFFF"/>
                </a:solidFill>
                <a:latin typeface="outfit"/>
                <a:ea typeface="outfit"/>
                <a:cs typeface="outfit"/>
              </a:rPr>
              <a:t>Эти процедуры применяются, если собственник не распоряжается землёй в течение трёх и более лет подряд.</a:t>
            </a:r>
            <a:endParaRPr sz="11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91" name="Shape 191"/>
          <p:cNvSpPr/>
          <p:nvPr/>
        </p:nvSpPr>
        <p:spPr>
          <a:xfrm>
            <a:off x="681774" y="2757603"/>
            <a:ext cx="2283878" cy="610987"/>
          </a:xfrm>
          <a:prstGeom prst="rect">
            <a:avLst/>
          </a:prstGeom>
          <a:noFill/>
          <a:ln>
            <a:prstDash val="solid"/>
          </a:ln>
        </p:spPr>
        <p:txBody>
          <a:bodyPr wrap="square" lIns="0" tIns="0" rIns="0" bIns="0" anchor="t">
            <a:noAutofit/>
          </a:bodyPr>
          <a:lstStyle/>
          <a:p>
            <a:pPr marL="0" indent="0" algn="ctr">
              <a:lnSpc>
                <a:spcPct val="90000"/>
              </a:lnSpc>
            </a:pPr>
            <a:r>
              <a:rPr sz="1200">
                <a:solidFill>
                  <a:srgbClr val="FFFFFF"/>
                </a:solidFill>
                <a:latin typeface="outfit semibold"/>
                <a:ea typeface="outfit semibold"/>
                <a:cs typeface="outfit semibold"/>
              </a:rPr>
              <a:t>Упрощённый порядок признания невостребованных земельных долей</a:t>
            </a:r>
            <a:endParaRPr sz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92" name="Shape 192"/>
          <p:cNvSpPr/>
          <p:nvPr/>
        </p:nvSpPr>
        <p:spPr>
          <a:xfrm>
            <a:off x="704634" y="2171190"/>
            <a:ext cx="320040" cy="365760"/>
          </a:xfrm>
          <a:custGeom>
            <a:avLst/>
            <a:gdLst>
              <a:gd name="OXMLTextRectL" fmla="val 0"/>
              <a:gd name="OXMLTextRectT" fmla="val 0"/>
              <a:gd name="OXMLTextRectR" fmla="val w"/>
              <a:gd name="OXMLTextRectB" fmla="val h"/>
              <a:gd name="COTextRectL" fmla="*/ OXMLTextRectL 1 w"/>
              <a:gd name="COTextRectT" fmla="*/ OXMLTextRectT 1 h"/>
              <a:gd name="COTextRectR" fmla="*/ OXMLTextRectR 1 w"/>
              <a:gd name="COTextRectB" fmla="*/ OXMLTextRectB 1 h"/>
              <a:gd name="ODFLeft" fmla="val 0"/>
              <a:gd name="ODFTop" fmla="val 0"/>
              <a:gd name="ODFRight" fmla="val 320040"/>
              <a:gd name="ODFBottom" fmla="val 365760"/>
              <a:gd name="ODFWidth" fmla="val 320040"/>
              <a:gd name="ODFHeight" fmla="val 365760"/>
            </a:gdLst>
            <a:ahLst/>
            <a:cxnLst/>
            <a:rect l="OXMLTextRectL" t="OXMLTextRectT" r="OXMLTextRectR" b="OXMLTextRectB"/>
            <a:pathLst>
              <a:path w="320040" h="365760">
                <a:moveTo>
                  <a:pt x="108586" y="17147"/>
                </a:moveTo>
                <a:cubicBezTo>
                  <a:pt x="108586" y="7644"/>
                  <a:pt x="100944" y="4"/>
                  <a:pt x="91442" y="4"/>
                </a:cubicBezTo>
                <a:cubicBezTo>
                  <a:pt x="81940" y="4"/>
                  <a:pt x="74297" y="7648"/>
                  <a:pt x="74297" y="17150"/>
                </a:cubicBezTo>
                <a:lnTo>
                  <a:pt x="74297" y="45727"/>
                </a:lnTo>
                <a:lnTo>
                  <a:pt x="45721" y="45727"/>
                </a:lnTo>
                <a:cubicBezTo>
                  <a:pt x="20505" y="45727"/>
                  <a:pt x="0" y="66228"/>
                  <a:pt x="0" y="91447"/>
                </a:cubicBezTo>
                <a:lnTo>
                  <a:pt x="0" y="102877"/>
                </a:lnTo>
                <a:lnTo>
                  <a:pt x="0" y="137167"/>
                </a:lnTo>
                <a:lnTo>
                  <a:pt x="0" y="320047"/>
                </a:lnTo>
                <a:cubicBezTo>
                  <a:pt x="0" y="345266"/>
                  <a:pt x="20502" y="365767"/>
                  <a:pt x="45721" y="365767"/>
                </a:cubicBezTo>
                <a:lnTo>
                  <a:pt x="274322" y="365767"/>
                </a:lnTo>
                <a:cubicBezTo>
                  <a:pt x="299538" y="365767"/>
                  <a:pt x="320043" y="345266"/>
                  <a:pt x="320043" y="320047"/>
                </a:cubicBezTo>
                <a:lnTo>
                  <a:pt x="320043" y="137167"/>
                </a:lnTo>
                <a:lnTo>
                  <a:pt x="320043" y="102877"/>
                </a:lnTo>
                <a:lnTo>
                  <a:pt x="320043" y="91447"/>
                </a:lnTo>
                <a:cubicBezTo>
                  <a:pt x="320043" y="66228"/>
                  <a:pt x="299541" y="45727"/>
                  <a:pt x="274322" y="45727"/>
                </a:cubicBezTo>
                <a:lnTo>
                  <a:pt x="245746" y="45727"/>
                </a:lnTo>
                <a:lnTo>
                  <a:pt x="245746" y="17154"/>
                </a:lnTo>
                <a:cubicBezTo>
                  <a:pt x="245746" y="7652"/>
                  <a:pt x="238103" y="11"/>
                  <a:pt x="228601" y="11"/>
                </a:cubicBezTo>
                <a:cubicBezTo>
                  <a:pt x="219099" y="11"/>
                  <a:pt x="211457" y="7655"/>
                  <a:pt x="211457" y="17158"/>
                </a:cubicBezTo>
                <a:lnTo>
                  <a:pt x="211457" y="45734"/>
                </a:lnTo>
                <a:lnTo>
                  <a:pt x="108586" y="45734"/>
                </a:lnTo>
                <a:lnTo>
                  <a:pt x="108586" y="17147"/>
                </a:lnTo>
                <a:moveTo>
                  <a:pt x="34289" y="137160"/>
                </a:moveTo>
                <a:lnTo>
                  <a:pt x="285748" y="137160"/>
                </a:lnTo>
                <a:lnTo>
                  <a:pt x="285748" y="320040"/>
                </a:lnTo>
                <a:cubicBezTo>
                  <a:pt x="285748" y="326327"/>
                  <a:pt x="280605" y="331470"/>
                  <a:pt x="274319" y="331470"/>
                </a:cubicBezTo>
                <a:lnTo>
                  <a:pt x="45718" y="331470"/>
                </a:lnTo>
                <a:cubicBezTo>
                  <a:pt x="39432" y="331470"/>
                  <a:pt x="34289" y="326327"/>
                  <a:pt x="34289" y="320040"/>
                </a:cubicBezTo>
                <a:lnTo>
                  <a:pt x="34289" y="137160"/>
                </a:lnTo>
              </a:path>
            </a:pathLst>
          </a:custGeom>
          <a:solidFill>
            <a:srgbClr val="FFFFFF"/>
          </a:solidFill>
          <a:ln>
            <a:prstDash val="solid"/>
          </a:ln>
        </p:spPr>
        <p:txBody>
          <a:bodyPr wrap="square" lIns="0" tIns="0" rIns="0" bIns="0" anchor="ctr"/>
          <a:lstStyle/>
          <a:p>
            <a:pPr marL="0" indent="0" algn="l"/>
            <a:endParaRPr sz="18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</a:gradFill>
        <a:gradFill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</a:gradFill>
      </a:fillStyleLst>
      <a:lnStyleLst>
        <a:ln w="6350">
          <a:solidFill>
            <a:schemeClr val="phClr"/>
          </a:solidFill>
          <a:prstDash val="solid"/>
        </a:ln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</a:lnStyleLst>
      <a:effectStyleLst>
        <a:effectStyle>
          <a:effectLst>
            <a:outerShdw>
              <a:srgbClr val="000000">
                <a:alpha val="38000"/>
              </a:srgbClr>
            </a:outerShdw>
          </a:effectLst>
        </a:effectStyle>
        <a:effectStyle>
          <a:effectLst>
            <a:outerShdw>
              <a:srgbClr val="000000">
                <a:alpha val="35000"/>
              </a:srgbClr>
            </a:outerShdw>
          </a:effectLst>
        </a:effectStyle>
        <a:effectStyle>
          <a:effectLst>
            <a:outerShdw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Normal.dotm</Template>
  <TotalTime>0</TotalTime>
  <Words>1102</Words>
  <Application>Microsoft Office PowerPoint</Application>
  <DocSecurity>0</DocSecurity>
  <PresentationFormat>Широкоэкранный</PresentationFormat>
  <Paragraphs>118</Paragraphs>
  <Slides>13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8" baseType="lpstr">
      <vt:lpstr>Arial</vt:lpstr>
      <vt:lpstr>Calibri</vt:lpstr>
      <vt:lpstr>outfit</vt:lpstr>
      <vt:lpstr>outfit semibold</vt:lpstr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Амалия</dc:creator>
  <cp:lastModifiedBy>Учетная запись Майкрософт</cp:lastModifiedBy>
  <cp:revision>1</cp:revision>
  <dcterms:created xsi:type="dcterms:W3CDTF">2025-11-25T04:35:56Z</dcterms:created>
  <dcterms:modified xsi:type="dcterms:W3CDTF">2025-11-26T02:41:38Z</dcterms:modified>
</cp:coreProperties>
</file>