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313" r:id="rId3"/>
    <p:sldId id="294" r:id="rId4"/>
    <p:sldId id="264" r:id="rId5"/>
    <p:sldId id="315" r:id="rId6"/>
    <p:sldId id="314" r:id="rId7"/>
    <p:sldId id="318" r:id="rId8"/>
    <p:sldId id="319" r:id="rId9"/>
    <p:sldId id="322" r:id="rId10"/>
    <p:sldId id="323" r:id="rId11"/>
    <p:sldId id="324" r:id="rId12"/>
    <p:sldId id="263" r:id="rId13"/>
    <p:sldId id="262" r:id="rId14"/>
    <p:sldId id="287" r:id="rId15"/>
    <p:sldId id="289" r:id="rId16"/>
    <p:sldId id="286" r:id="rId17"/>
    <p:sldId id="312" r:id="rId18"/>
    <p:sldId id="321" r:id="rId19"/>
    <p:sldId id="274" r:id="rId20"/>
    <p:sldId id="275" r:id="rId21"/>
    <p:sldId id="284" r:id="rId22"/>
  </p:sldIdLst>
  <p:sldSz cx="9731375" cy="5473700"/>
  <p:notesSz cx="7708900" cy="54737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7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7" d="100"/>
          <a:sy n="137" d="100"/>
        </p:scale>
        <p:origin x="612" y="120"/>
      </p:cViewPr>
      <p:guideLst>
        <p:guide orient="horz" pos="2880"/>
        <p:guide pos="272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Количество</a:t>
            </a:r>
            <a:r>
              <a:rPr lang="ru-RU" baseline="0" dirty="0"/>
              <a:t> субъектов малого и среднего предпринимательства</a:t>
            </a:r>
            <a:endParaRPr lang="ru-RU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Лист1!$A$2:$A$5</c:f>
              <c:strCache>
                <c:ptCount val="4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Ноябрь, 2025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303</c:v>
                </c:pt>
                <c:pt idx="1">
                  <c:v>346</c:v>
                </c:pt>
                <c:pt idx="2">
                  <c:v>437</c:v>
                </c:pt>
                <c:pt idx="3">
                  <c:v>520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BCF-4C47-979B-129EB736F5D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Ноябрь, 2025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BCF-4C47-979B-129EB736F5D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559752736"/>
        <c:axId val="1559754912"/>
      </c:barChart>
      <c:lineChart>
        <c:grouping val="standard"/>
        <c:varyColors val="0"/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Ноябрь, 2025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FBCF-4C47-979B-129EB736F5D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559752736"/>
        <c:axId val="1559754912"/>
      </c:lineChart>
      <c:catAx>
        <c:axId val="1559752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59754912"/>
        <c:crosses val="autoZero"/>
        <c:auto val="1"/>
        <c:lblAlgn val="ctr"/>
        <c:lblOffset val="100"/>
        <c:noMultiLvlLbl val="0"/>
      </c:catAx>
      <c:valAx>
        <c:axId val="1559754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59752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40100" cy="2746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367213" y="0"/>
            <a:ext cx="3340100" cy="2746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7F0ECA-EB77-4DB8-A035-6EE8A0A77E9E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211388" y="684213"/>
            <a:ext cx="3286125" cy="184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71525" y="2633663"/>
            <a:ext cx="6165850" cy="21558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5199063"/>
            <a:ext cx="3340100" cy="2746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367213" y="5199063"/>
            <a:ext cx="3340100" cy="2746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8ECC35-B708-4223-A84C-36324129A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988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64F5F75-C7EC-10EF-C9A5-116D56680B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0FCF804F-84E2-5AFA-0CED-CE6354191D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320EE598-EDBA-7C55-17C1-A1A1E5CABF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C5FF49A-609D-E7AA-DC57-83436A4D29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ECC35-B708-4223-A84C-36324129A59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606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ECC35-B708-4223-A84C-36324129A59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83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29853" y="1696848"/>
            <a:ext cx="827166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459706" y="3065273"/>
            <a:ext cx="681196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86570" y="1258951"/>
            <a:ext cx="4233147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011658" y="1258951"/>
            <a:ext cx="4233147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11/26/2025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11/26/2025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11/26/2025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86569" y="218948"/>
            <a:ext cx="875823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86569" y="1258951"/>
            <a:ext cx="875823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308668" y="5090542"/>
            <a:ext cx="31140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86570" y="5090542"/>
            <a:ext cx="223821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006591" y="5090542"/>
            <a:ext cx="223821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18" Type="http://schemas.openxmlformats.org/officeDocument/2006/relationships/image" Target="../media/image41.png"/><Relationship Id="rId3" Type="http://schemas.openxmlformats.org/officeDocument/2006/relationships/image" Target="../media/image26.png"/><Relationship Id="rId21" Type="http://schemas.openxmlformats.org/officeDocument/2006/relationships/image" Target="../media/image44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17" Type="http://schemas.openxmlformats.org/officeDocument/2006/relationships/image" Target="../media/image40.png"/><Relationship Id="rId2" Type="http://schemas.openxmlformats.org/officeDocument/2006/relationships/image" Target="../media/image2.png"/><Relationship Id="rId16" Type="http://schemas.openxmlformats.org/officeDocument/2006/relationships/image" Target="../media/image39.pn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19" Type="http://schemas.openxmlformats.org/officeDocument/2006/relationships/image" Target="../media/image42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18" Type="http://schemas.openxmlformats.org/officeDocument/2006/relationships/image" Target="../media/image6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17" Type="http://schemas.openxmlformats.org/officeDocument/2006/relationships/image" Target="../media/image60.png"/><Relationship Id="rId2" Type="http://schemas.openxmlformats.org/officeDocument/2006/relationships/image" Target="../media/image45.png"/><Relationship Id="rId16" Type="http://schemas.openxmlformats.org/officeDocument/2006/relationships/image" Target="../media/image5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5" Type="http://schemas.openxmlformats.org/officeDocument/2006/relationships/image" Target="../media/image58.png"/><Relationship Id="rId10" Type="http://schemas.openxmlformats.org/officeDocument/2006/relationships/image" Target="../media/image53.png"/><Relationship Id="rId19" Type="http://schemas.openxmlformats.org/officeDocument/2006/relationships/image" Target="../media/image2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image" Target="../media/image5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0.jpg"/><Relationship Id="rId4" Type="http://schemas.openxmlformats.org/officeDocument/2006/relationships/image" Target="../media/image6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12" Type="http://schemas.openxmlformats.org/officeDocument/2006/relationships/image" Target="../media/image8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0" Type="http://schemas.openxmlformats.org/officeDocument/2006/relationships/image" Target="../media/image78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Relationship Id="rId14" Type="http://schemas.openxmlformats.org/officeDocument/2006/relationships/image" Target="../media/image8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hyperlink" Target="https://&#1073;&#1080;&#1079;&#1085;&#1077;&#1089;&#1074;&#1072;&#1075;&#1080;&#1076;&#1077;&#1083;&#1080;.&#1088;&#1092;/" TargetMode="External"/><Relationship Id="rId7" Type="http://schemas.openxmlformats.org/officeDocument/2006/relationships/image" Target="../media/image8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5.jpeg"/><Relationship Id="rId11" Type="http://schemas.openxmlformats.org/officeDocument/2006/relationships/image" Target="../media/image90.png"/><Relationship Id="rId5" Type="http://schemas.openxmlformats.org/officeDocument/2006/relationships/image" Target="../media/image84.png"/><Relationship Id="rId10" Type="http://schemas.openxmlformats.org/officeDocument/2006/relationships/image" Target="../media/image89.png"/><Relationship Id="rId4" Type="http://schemas.openxmlformats.org/officeDocument/2006/relationships/image" Target="../media/image83.png"/><Relationship Id="rId9" Type="http://schemas.openxmlformats.org/officeDocument/2006/relationships/image" Target="../media/image8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91.png"/><Relationship Id="rId7" Type="http://schemas.openxmlformats.org/officeDocument/2006/relationships/image" Target="../media/image94.png"/><Relationship Id="rId12" Type="http://schemas.openxmlformats.org/officeDocument/2006/relationships/hyperlink" Target="https://yandex.ru/search/_crpd/tw9A3M499/7aade6XrCU/FMhWRG3Xkgx1z40I4cXeTeSnJ9STD4UOM754tcX0GvlRET8DwF0n6t1GN3mKUf7qLdzZGtMKKC3Qr4riMgCMs1T5OiE14LYabZKAEevR42-ggz7WthKoOi3CSazy9iSDaT8AC891XZP3JmhqnSj_7gny-ifoLEk0j6us9hhstaE971xGKpqXIjWYoSOi-cpskJ4GmoYQx1g1xnCV1eY11zY-SCXbTVCV20c-f5lUntM57eo97iNxHJT9yaYoBIWzM-o7DXTpxCQ3g4UT3vPqUYfkGZSWP4pWLNBKmYzSNdV7PRlbxG90lflnP3SXWbzFPd_SBcILfBT6kdXGJn6nuT6MH1l0yakqN9WsEO6V8W3-kGOxuTjCDR3bHpDj2zGIPgMdJPBcJerZJ3VBvFernBri7TnAV3MG46HN5VFioa4r0CspKJyhPD7RjC7o0_lYhrAejKhZxQd13ULs2_9A8X9fIA7VRGSS2klfRKIsmsAg8PMJ3ilASvSIyPsJA4mFJ80YIyb4sF9to8MP9tbtRby9ZLCzEYklEsVmgffCMdh9Pxtb1VR37f1IU02JbbvIFN-IM9wNbhHqvo3gIWT1pxH2XQZv3KAYf7bAO-bI_0-_nBq2g1SzDhHUWbDd8kbHdFwHFNBVQ--PUzZCyyz40TaP8jzKFF0ty67B5RMAqK0A310uJuKaKE3Tlyzsx9hdi54ToZ4uyD8W5ke13uYq4nhaQjTban3KiX9mSZZtgJAI2ewK4D5PTM6MquMDePGtA_FcJi_6gixItM0Z38riRZyXJpW_B8ISLqZ758b3KNFhITM_3WBHlc0rMGurLr3iLYPTFpYJXzrDvpuqAg-QlQHzKBgG35AvK9fMBMLE-nf9ihPPgBSfMg_If4mC1xXDZgwlPt8oLMzpRH1st2imxCD4yhXyP24VzYSu0FADh4wW5CMlBfiHA2272TbV8tgH_-YNnYY_ozYjwBy67MMm2EFYBDTHZnbh3SpeVJl__sBb4-cT7V9_Mvq7ndoKUJGLC9EpLjHMgiM0sLwH5NvKRbqEJbqEJr0KJMtGr9_8MsBdLxgB3nJ8wu9mYF-XbIHTCYn6AchVVivGubb8IRuwolb8OgouxpgFfoObBP7jzGeBgAC3wlfFGhP1aY3A0hL7aQk7BdlJdvH6dzEXii-vxF3Y8QGTPSkzwJus3jcA_LYJy1gNdurDGkOCohG2yM9MhLgborY3uRQXw3qV4dcC9D0IFwDHUkzL-ipQTIlplsNbicdJ3ix7GeifjvoOfvyVDsJfLxPbtFhgg45c2sjZYp3mFImZGKNNEOBsroSlEtRIBURayWZAxf8ncX6KRbubAILRHMwpVjvrrp7_CV6Spw72Xltyno1cOYSADPfVhgf45WDVvVOJVALOGZXS4xGFTRoaC9NsIZTLcF9TkFGH2gry-D3cMU1P6rHV5SQDoNI-1T4SJum5F2TSslnWk_EEr7gqyN5RxFV-8BbmhKEWhD9eFFn1PSGXhH9lRMl4qJ1YjopFxVYsS8H5yapVEKWNFIAKGS3Dzhdnj5AM94_JQO_mEIiVAYIDL7Qd6JGjQ8g8LVVf1CAm5Mt7ZQPIXuuaLIqYQ-RBeRLS8omvRXL0xSaJSS9yi7FeI6XFTLeTnnH78GrK1STARQWhCpqEtDL2UTQxLdRaWvT1WU5ogn2gzQvCkwLTOEc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3.png"/><Relationship Id="rId11" Type="http://schemas.openxmlformats.org/officeDocument/2006/relationships/image" Target="../media/image98.png"/><Relationship Id="rId5" Type="http://schemas.openxmlformats.org/officeDocument/2006/relationships/hyperlink" Target="https://&#1073;&#1080;&#1079;&#1085;&#1077;&#1089;&#1074;&#1072;&#1075;&#1080;&#1076;&#1077;&#1083;&#1080;.&#1088;&#1092;/" TargetMode="External"/><Relationship Id="rId10" Type="http://schemas.openxmlformats.org/officeDocument/2006/relationships/image" Target="../media/image97.png"/><Relationship Id="rId4" Type="http://schemas.openxmlformats.org/officeDocument/2006/relationships/image" Target="../media/image92.png"/><Relationship Id="rId9" Type="http://schemas.openxmlformats.org/officeDocument/2006/relationships/image" Target="../media/image9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jp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33115" y="3364002"/>
            <a:ext cx="7298260" cy="2108835"/>
            <a:chOff x="1929132" y="3364001"/>
            <a:chExt cx="5774690" cy="2108835"/>
          </a:xfrm>
        </p:grpSpPr>
        <p:sp>
          <p:nvSpPr>
            <p:cNvPr id="3" name="object 3"/>
            <p:cNvSpPr/>
            <p:nvPr/>
          </p:nvSpPr>
          <p:spPr>
            <a:xfrm>
              <a:off x="5777330" y="3364001"/>
              <a:ext cx="1926589" cy="2108835"/>
            </a:xfrm>
            <a:custGeom>
              <a:avLst/>
              <a:gdLst/>
              <a:ahLst/>
              <a:cxnLst/>
              <a:rect l="l" t="t" r="r" b="b"/>
              <a:pathLst>
                <a:path w="1926590" h="2108835">
                  <a:moveTo>
                    <a:pt x="0" y="2108710"/>
                  </a:moveTo>
                  <a:lnTo>
                    <a:pt x="1925996" y="2108710"/>
                  </a:lnTo>
                  <a:lnTo>
                    <a:pt x="1925996" y="0"/>
                  </a:lnTo>
                  <a:lnTo>
                    <a:pt x="0" y="0"/>
                  </a:lnTo>
                  <a:lnTo>
                    <a:pt x="0" y="2108710"/>
                  </a:lnTo>
                  <a:close/>
                </a:path>
              </a:pathLst>
            </a:custGeom>
            <a:solidFill>
              <a:srgbClr val="0082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855132" y="4035581"/>
              <a:ext cx="1926589" cy="1437640"/>
            </a:xfrm>
            <a:custGeom>
              <a:avLst/>
              <a:gdLst/>
              <a:ahLst/>
              <a:cxnLst/>
              <a:rect l="l" t="t" r="r" b="b"/>
              <a:pathLst>
                <a:path w="1926589" h="1437639">
                  <a:moveTo>
                    <a:pt x="0" y="1437130"/>
                  </a:moveTo>
                  <a:lnTo>
                    <a:pt x="1925996" y="1437130"/>
                  </a:lnTo>
                  <a:lnTo>
                    <a:pt x="1925996" y="0"/>
                  </a:lnTo>
                  <a:lnTo>
                    <a:pt x="0" y="0"/>
                  </a:lnTo>
                  <a:lnTo>
                    <a:pt x="0" y="1437130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929132" y="3364001"/>
              <a:ext cx="1926589" cy="2108835"/>
            </a:xfrm>
            <a:custGeom>
              <a:avLst/>
              <a:gdLst/>
              <a:ahLst/>
              <a:cxnLst/>
              <a:rect l="l" t="t" r="r" b="b"/>
              <a:pathLst>
                <a:path w="1926589" h="2108835">
                  <a:moveTo>
                    <a:pt x="1925999" y="0"/>
                  </a:moveTo>
                  <a:lnTo>
                    <a:pt x="0" y="0"/>
                  </a:lnTo>
                  <a:lnTo>
                    <a:pt x="0" y="2108714"/>
                  </a:lnTo>
                  <a:lnTo>
                    <a:pt x="1925999" y="2108714"/>
                  </a:lnTo>
                  <a:lnTo>
                    <a:pt x="1925999" y="0"/>
                  </a:lnTo>
                  <a:close/>
                </a:path>
              </a:pathLst>
            </a:custGeom>
            <a:solidFill>
              <a:srgbClr val="0082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855132" y="3364001"/>
              <a:ext cx="1926589" cy="671830"/>
            </a:xfrm>
            <a:custGeom>
              <a:avLst/>
              <a:gdLst/>
              <a:ahLst/>
              <a:cxnLst/>
              <a:rect l="l" t="t" r="r" b="b"/>
              <a:pathLst>
                <a:path w="1926589" h="671829">
                  <a:moveTo>
                    <a:pt x="0" y="671579"/>
                  </a:moveTo>
                  <a:lnTo>
                    <a:pt x="1925996" y="671579"/>
                  </a:lnTo>
                  <a:lnTo>
                    <a:pt x="1925996" y="0"/>
                  </a:lnTo>
                  <a:lnTo>
                    <a:pt x="0" y="0"/>
                  </a:lnTo>
                  <a:lnTo>
                    <a:pt x="0" y="671579"/>
                  </a:lnTo>
                  <a:close/>
                </a:path>
              </a:pathLst>
            </a:custGeom>
            <a:solidFill>
              <a:srgbClr val="00B9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4834144" y="671"/>
            <a:ext cx="2461826" cy="1600835"/>
          </a:xfrm>
          <a:custGeom>
            <a:avLst/>
            <a:gdLst/>
            <a:ahLst/>
            <a:cxnLst/>
            <a:rect l="l" t="t" r="r" b="b"/>
            <a:pathLst>
              <a:path w="1926589" h="1600835">
                <a:moveTo>
                  <a:pt x="0" y="1600329"/>
                </a:moveTo>
                <a:lnTo>
                  <a:pt x="1925996" y="1600329"/>
                </a:lnTo>
                <a:lnTo>
                  <a:pt x="1925996" y="0"/>
                </a:lnTo>
                <a:lnTo>
                  <a:pt x="0" y="0"/>
                </a:lnTo>
                <a:lnTo>
                  <a:pt x="0" y="1600329"/>
                </a:lnTo>
                <a:close/>
              </a:path>
            </a:pathLst>
          </a:custGeom>
          <a:solidFill>
            <a:srgbClr val="00B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1" y="1749"/>
            <a:ext cx="4866914" cy="5471795"/>
            <a:chOff x="3131" y="1748"/>
            <a:chExt cx="3852545" cy="5471795"/>
          </a:xfrm>
        </p:grpSpPr>
        <p:sp>
          <p:nvSpPr>
            <p:cNvPr id="9" name="object 9"/>
            <p:cNvSpPr/>
            <p:nvPr/>
          </p:nvSpPr>
          <p:spPr>
            <a:xfrm>
              <a:off x="3131" y="1748"/>
              <a:ext cx="1926589" cy="1599565"/>
            </a:xfrm>
            <a:custGeom>
              <a:avLst/>
              <a:gdLst/>
              <a:ahLst/>
              <a:cxnLst/>
              <a:rect l="l" t="t" r="r" b="b"/>
              <a:pathLst>
                <a:path w="1926589" h="1599565">
                  <a:moveTo>
                    <a:pt x="0" y="1599454"/>
                  </a:moveTo>
                  <a:lnTo>
                    <a:pt x="1926000" y="1599454"/>
                  </a:lnTo>
                  <a:lnTo>
                    <a:pt x="1926000" y="0"/>
                  </a:lnTo>
                  <a:lnTo>
                    <a:pt x="0" y="0"/>
                  </a:lnTo>
                  <a:lnTo>
                    <a:pt x="0" y="1599454"/>
                  </a:lnTo>
                  <a:close/>
                </a:path>
              </a:pathLst>
            </a:custGeom>
            <a:solidFill>
              <a:srgbClr val="00B9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131" y="1601203"/>
              <a:ext cx="1926589" cy="1763395"/>
            </a:xfrm>
            <a:custGeom>
              <a:avLst/>
              <a:gdLst/>
              <a:ahLst/>
              <a:cxnLst/>
              <a:rect l="l" t="t" r="r" b="b"/>
              <a:pathLst>
                <a:path w="1926589" h="1763395">
                  <a:moveTo>
                    <a:pt x="1926000" y="0"/>
                  </a:moveTo>
                  <a:lnTo>
                    <a:pt x="0" y="0"/>
                  </a:lnTo>
                  <a:lnTo>
                    <a:pt x="0" y="1762798"/>
                  </a:lnTo>
                  <a:lnTo>
                    <a:pt x="1926000" y="1762798"/>
                  </a:lnTo>
                  <a:lnTo>
                    <a:pt x="1926000" y="0"/>
                  </a:lnTo>
                  <a:close/>
                </a:path>
              </a:pathLst>
            </a:custGeom>
            <a:solidFill>
              <a:srgbClr val="0082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131" y="3351778"/>
              <a:ext cx="1926589" cy="2121535"/>
            </a:xfrm>
            <a:custGeom>
              <a:avLst/>
              <a:gdLst/>
              <a:ahLst/>
              <a:cxnLst/>
              <a:rect l="l" t="t" r="r" b="b"/>
              <a:pathLst>
                <a:path w="1926589" h="2121535">
                  <a:moveTo>
                    <a:pt x="1926000" y="0"/>
                  </a:moveTo>
                  <a:lnTo>
                    <a:pt x="0" y="0"/>
                  </a:lnTo>
                  <a:lnTo>
                    <a:pt x="0" y="2121242"/>
                  </a:lnTo>
                  <a:lnTo>
                    <a:pt x="1926000" y="2121242"/>
                  </a:lnTo>
                  <a:lnTo>
                    <a:pt x="1926000" y="0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929132" y="1748"/>
              <a:ext cx="1926589" cy="1599565"/>
            </a:xfrm>
            <a:custGeom>
              <a:avLst/>
              <a:gdLst/>
              <a:ahLst/>
              <a:cxnLst/>
              <a:rect l="l" t="t" r="r" b="b"/>
              <a:pathLst>
                <a:path w="1926589" h="1599565">
                  <a:moveTo>
                    <a:pt x="0" y="1599454"/>
                  </a:moveTo>
                  <a:lnTo>
                    <a:pt x="1925999" y="1599454"/>
                  </a:lnTo>
                  <a:lnTo>
                    <a:pt x="1925999" y="0"/>
                  </a:lnTo>
                  <a:lnTo>
                    <a:pt x="0" y="0"/>
                  </a:lnTo>
                  <a:lnTo>
                    <a:pt x="0" y="1599454"/>
                  </a:lnTo>
                  <a:close/>
                </a:path>
              </a:pathLst>
            </a:custGeom>
            <a:solidFill>
              <a:srgbClr val="0082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2274888" y="874"/>
            <a:ext cx="7456488" cy="3363595"/>
            <a:chOff x="1805266" y="873"/>
            <a:chExt cx="5898515" cy="3363595"/>
          </a:xfrm>
        </p:grpSpPr>
        <p:sp>
          <p:nvSpPr>
            <p:cNvPr id="14" name="object 14"/>
            <p:cNvSpPr/>
            <p:nvPr/>
          </p:nvSpPr>
          <p:spPr>
            <a:xfrm>
              <a:off x="5777330" y="873"/>
              <a:ext cx="1926589" cy="1600835"/>
            </a:xfrm>
            <a:custGeom>
              <a:avLst/>
              <a:gdLst/>
              <a:ahLst/>
              <a:cxnLst/>
              <a:rect l="l" t="t" r="r" b="b"/>
              <a:pathLst>
                <a:path w="1926590" h="1600835">
                  <a:moveTo>
                    <a:pt x="0" y="1600329"/>
                  </a:moveTo>
                  <a:lnTo>
                    <a:pt x="1925996" y="1600329"/>
                  </a:lnTo>
                  <a:lnTo>
                    <a:pt x="1925996" y="0"/>
                  </a:lnTo>
                  <a:lnTo>
                    <a:pt x="0" y="0"/>
                  </a:lnTo>
                  <a:lnTo>
                    <a:pt x="0" y="1600329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929132" y="1601203"/>
              <a:ext cx="5774690" cy="1763395"/>
            </a:xfrm>
            <a:custGeom>
              <a:avLst/>
              <a:gdLst/>
              <a:ahLst/>
              <a:cxnLst/>
              <a:rect l="l" t="t" r="r" b="b"/>
              <a:pathLst>
                <a:path w="5774690" h="1763395">
                  <a:moveTo>
                    <a:pt x="5774197" y="0"/>
                  </a:moveTo>
                  <a:lnTo>
                    <a:pt x="0" y="0"/>
                  </a:lnTo>
                  <a:lnTo>
                    <a:pt x="0" y="1762798"/>
                  </a:lnTo>
                  <a:lnTo>
                    <a:pt x="5774197" y="1762798"/>
                  </a:lnTo>
                  <a:lnTo>
                    <a:pt x="5774197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805267" y="1756855"/>
              <a:ext cx="4112260" cy="788670"/>
            </a:xfrm>
            <a:custGeom>
              <a:avLst/>
              <a:gdLst/>
              <a:ahLst/>
              <a:cxnLst/>
              <a:rect l="l" t="t" r="r" b="b"/>
              <a:pathLst>
                <a:path w="4112260" h="788669">
                  <a:moveTo>
                    <a:pt x="304126" y="561263"/>
                  </a:moveTo>
                  <a:lnTo>
                    <a:pt x="67995" y="561263"/>
                  </a:lnTo>
                  <a:lnTo>
                    <a:pt x="0" y="670674"/>
                  </a:lnTo>
                  <a:lnTo>
                    <a:pt x="304126" y="670674"/>
                  </a:lnTo>
                  <a:lnTo>
                    <a:pt x="304126" y="561263"/>
                  </a:lnTo>
                  <a:close/>
                </a:path>
                <a:path w="4112260" h="788669">
                  <a:moveTo>
                    <a:pt x="643153" y="669721"/>
                  </a:moveTo>
                  <a:lnTo>
                    <a:pt x="388150" y="0"/>
                  </a:lnTo>
                  <a:lnTo>
                    <a:pt x="214376" y="0"/>
                  </a:lnTo>
                  <a:lnTo>
                    <a:pt x="385330" y="394309"/>
                  </a:lnTo>
                  <a:lnTo>
                    <a:pt x="349567" y="379742"/>
                  </a:lnTo>
                  <a:lnTo>
                    <a:pt x="313080" y="369785"/>
                  </a:lnTo>
                  <a:lnTo>
                    <a:pt x="273761" y="364058"/>
                  </a:lnTo>
                  <a:lnTo>
                    <a:pt x="229489" y="362229"/>
                  </a:lnTo>
                  <a:lnTo>
                    <a:pt x="212217" y="362546"/>
                  </a:lnTo>
                  <a:lnTo>
                    <a:pt x="194881" y="363410"/>
                  </a:lnTo>
                  <a:lnTo>
                    <a:pt x="180200" y="364617"/>
                  </a:lnTo>
                  <a:lnTo>
                    <a:pt x="170942" y="366001"/>
                  </a:lnTo>
                  <a:lnTo>
                    <a:pt x="101053" y="491464"/>
                  </a:lnTo>
                  <a:lnTo>
                    <a:pt x="128079" y="489572"/>
                  </a:lnTo>
                  <a:lnTo>
                    <a:pt x="152184" y="488276"/>
                  </a:lnTo>
                  <a:lnTo>
                    <a:pt x="237782" y="490410"/>
                  </a:lnTo>
                  <a:lnTo>
                    <a:pt x="288264" y="498614"/>
                  </a:lnTo>
                  <a:lnTo>
                    <a:pt x="332905" y="512343"/>
                  </a:lnTo>
                  <a:lnTo>
                    <a:pt x="371868" y="531647"/>
                  </a:lnTo>
                  <a:lnTo>
                    <a:pt x="405295" y="556577"/>
                  </a:lnTo>
                  <a:lnTo>
                    <a:pt x="433336" y="587184"/>
                  </a:lnTo>
                  <a:lnTo>
                    <a:pt x="456145" y="623506"/>
                  </a:lnTo>
                  <a:lnTo>
                    <a:pt x="473684" y="664756"/>
                  </a:lnTo>
                  <a:lnTo>
                    <a:pt x="475030" y="669721"/>
                  </a:lnTo>
                  <a:lnTo>
                    <a:pt x="643153" y="669721"/>
                  </a:lnTo>
                  <a:close/>
                </a:path>
                <a:path w="4112260" h="788669">
                  <a:moveTo>
                    <a:pt x="1103096" y="229196"/>
                  </a:moveTo>
                  <a:lnTo>
                    <a:pt x="701738" y="229196"/>
                  </a:lnTo>
                  <a:lnTo>
                    <a:pt x="701738" y="669709"/>
                  </a:lnTo>
                  <a:lnTo>
                    <a:pt x="832993" y="669709"/>
                  </a:lnTo>
                  <a:lnTo>
                    <a:pt x="832993" y="338658"/>
                  </a:lnTo>
                  <a:lnTo>
                    <a:pt x="1042657" y="338658"/>
                  </a:lnTo>
                  <a:lnTo>
                    <a:pt x="1103096" y="229196"/>
                  </a:lnTo>
                  <a:close/>
                </a:path>
                <a:path w="4112260" h="788669">
                  <a:moveTo>
                    <a:pt x="1277823" y="229209"/>
                  </a:moveTo>
                  <a:lnTo>
                    <a:pt x="1147495" y="229209"/>
                  </a:lnTo>
                  <a:lnTo>
                    <a:pt x="1147495" y="520700"/>
                  </a:lnTo>
                  <a:lnTo>
                    <a:pt x="1179017" y="506018"/>
                  </a:lnTo>
                  <a:lnTo>
                    <a:pt x="1212659" y="488149"/>
                  </a:lnTo>
                  <a:lnTo>
                    <a:pt x="1246301" y="468160"/>
                  </a:lnTo>
                  <a:lnTo>
                    <a:pt x="1277823" y="447103"/>
                  </a:lnTo>
                  <a:lnTo>
                    <a:pt x="1277823" y="229209"/>
                  </a:lnTo>
                  <a:close/>
                </a:path>
                <a:path w="4112260" h="788669">
                  <a:moveTo>
                    <a:pt x="1670723" y="230174"/>
                  </a:moveTo>
                  <a:lnTo>
                    <a:pt x="1568704" y="230174"/>
                  </a:lnTo>
                  <a:lnTo>
                    <a:pt x="1538452" y="263817"/>
                  </a:lnTo>
                  <a:lnTo>
                    <a:pt x="1505204" y="298958"/>
                  </a:lnTo>
                  <a:lnTo>
                    <a:pt x="1469415" y="334975"/>
                  </a:lnTo>
                  <a:lnTo>
                    <a:pt x="1431556" y="371221"/>
                  </a:lnTo>
                  <a:lnTo>
                    <a:pt x="1392097" y="407047"/>
                  </a:lnTo>
                  <a:lnTo>
                    <a:pt x="1351483" y="441820"/>
                  </a:lnTo>
                  <a:lnTo>
                    <a:pt x="1310182" y="474891"/>
                  </a:lnTo>
                  <a:lnTo>
                    <a:pt x="1268679" y="505625"/>
                  </a:lnTo>
                  <a:lnTo>
                    <a:pt x="1227416" y="533361"/>
                  </a:lnTo>
                  <a:lnTo>
                    <a:pt x="1186865" y="557466"/>
                  </a:lnTo>
                  <a:lnTo>
                    <a:pt x="1147495" y="577316"/>
                  </a:lnTo>
                  <a:lnTo>
                    <a:pt x="1147495" y="696175"/>
                  </a:lnTo>
                  <a:lnTo>
                    <a:pt x="1187538" y="679653"/>
                  </a:lnTo>
                  <a:lnTo>
                    <a:pt x="1227518" y="660552"/>
                  </a:lnTo>
                  <a:lnTo>
                    <a:pt x="1267383" y="638949"/>
                  </a:lnTo>
                  <a:lnTo>
                    <a:pt x="1307109" y="614908"/>
                  </a:lnTo>
                  <a:lnTo>
                    <a:pt x="1346644" y="588518"/>
                  </a:lnTo>
                  <a:lnTo>
                    <a:pt x="1385976" y="559841"/>
                  </a:lnTo>
                  <a:lnTo>
                    <a:pt x="1425054" y="528942"/>
                  </a:lnTo>
                  <a:lnTo>
                    <a:pt x="1463840" y="495909"/>
                  </a:lnTo>
                  <a:lnTo>
                    <a:pt x="1502295" y="460806"/>
                  </a:lnTo>
                  <a:lnTo>
                    <a:pt x="1540395" y="423710"/>
                  </a:lnTo>
                  <a:lnTo>
                    <a:pt x="1540395" y="670725"/>
                  </a:lnTo>
                  <a:lnTo>
                    <a:pt x="1670723" y="670725"/>
                  </a:lnTo>
                  <a:lnTo>
                    <a:pt x="1670723" y="230174"/>
                  </a:lnTo>
                  <a:close/>
                </a:path>
                <a:path w="4112260" h="788669">
                  <a:moveTo>
                    <a:pt x="2402662" y="669709"/>
                  </a:moveTo>
                  <a:lnTo>
                    <a:pt x="2346020" y="563118"/>
                  </a:lnTo>
                  <a:lnTo>
                    <a:pt x="1926069" y="563156"/>
                  </a:lnTo>
                  <a:lnTo>
                    <a:pt x="1935759" y="521271"/>
                  </a:lnTo>
                  <a:lnTo>
                    <a:pt x="1943493" y="485279"/>
                  </a:lnTo>
                  <a:lnTo>
                    <a:pt x="1949653" y="447141"/>
                  </a:lnTo>
                  <a:lnTo>
                    <a:pt x="1954631" y="398754"/>
                  </a:lnTo>
                  <a:lnTo>
                    <a:pt x="1958784" y="332066"/>
                  </a:lnTo>
                  <a:lnTo>
                    <a:pt x="2141055" y="332066"/>
                  </a:lnTo>
                  <a:lnTo>
                    <a:pt x="2141055" y="510362"/>
                  </a:lnTo>
                  <a:lnTo>
                    <a:pt x="2271369" y="510362"/>
                  </a:lnTo>
                  <a:lnTo>
                    <a:pt x="2271369" y="229209"/>
                  </a:lnTo>
                  <a:lnTo>
                    <a:pt x="1847303" y="229209"/>
                  </a:lnTo>
                  <a:lnTo>
                    <a:pt x="1845614" y="285750"/>
                  </a:lnTo>
                  <a:lnTo>
                    <a:pt x="1843328" y="338239"/>
                  </a:lnTo>
                  <a:lnTo>
                    <a:pt x="1839963" y="387337"/>
                  </a:lnTo>
                  <a:lnTo>
                    <a:pt x="1835023" y="433705"/>
                  </a:lnTo>
                  <a:lnTo>
                    <a:pt x="1828025" y="478028"/>
                  </a:lnTo>
                  <a:lnTo>
                    <a:pt x="1818487" y="520941"/>
                  </a:lnTo>
                  <a:lnTo>
                    <a:pt x="1805927" y="563118"/>
                  </a:lnTo>
                  <a:lnTo>
                    <a:pt x="1724558" y="563118"/>
                  </a:lnTo>
                  <a:lnTo>
                    <a:pt x="1724558" y="788581"/>
                  </a:lnTo>
                  <a:lnTo>
                    <a:pt x="1844484" y="788581"/>
                  </a:lnTo>
                  <a:lnTo>
                    <a:pt x="1844484" y="669709"/>
                  </a:lnTo>
                  <a:lnTo>
                    <a:pt x="2402662" y="669709"/>
                  </a:lnTo>
                  <a:close/>
                </a:path>
                <a:path w="4112260" h="788669">
                  <a:moveTo>
                    <a:pt x="2940951" y="489572"/>
                  </a:moveTo>
                  <a:lnTo>
                    <a:pt x="2938869" y="435470"/>
                  </a:lnTo>
                  <a:lnTo>
                    <a:pt x="2931401" y="387451"/>
                  </a:lnTo>
                  <a:lnTo>
                    <a:pt x="2918472" y="345427"/>
                  </a:lnTo>
                  <a:lnTo>
                    <a:pt x="2899956" y="309308"/>
                  </a:lnTo>
                  <a:lnTo>
                    <a:pt x="2875775" y="278980"/>
                  </a:lnTo>
                  <a:lnTo>
                    <a:pt x="2845816" y="254381"/>
                  </a:lnTo>
                  <a:lnTo>
                    <a:pt x="2809964" y="235407"/>
                  </a:lnTo>
                  <a:lnTo>
                    <a:pt x="2768142" y="221957"/>
                  </a:lnTo>
                  <a:lnTo>
                    <a:pt x="2720225" y="213956"/>
                  </a:lnTo>
                  <a:lnTo>
                    <a:pt x="2666136" y="211315"/>
                  </a:lnTo>
                  <a:lnTo>
                    <a:pt x="2610485" y="214655"/>
                  </a:lnTo>
                  <a:lnTo>
                    <a:pt x="2560256" y="224523"/>
                  </a:lnTo>
                  <a:lnTo>
                    <a:pt x="2515743" y="240626"/>
                  </a:lnTo>
                  <a:lnTo>
                    <a:pt x="2477249" y="262712"/>
                  </a:lnTo>
                  <a:lnTo>
                    <a:pt x="2445067" y="290525"/>
                  </a:lnTo>
                  <a:lnTo>
                    <a:pt x="2419515" y="323799"/>
                  </a:lnTo>
                  <a:lnTo>
                    <a:pt x="2400897" y="362267"/>
                  </a:lnTo>
                  <a:lnTo>
                    <a:pt x="2389492" y="405676"/>
                  </a:lnTo>
                  <a:lnTo>
                    <a:pt x="2385631" y="453745"/>
                  </a:lnTo>
                  <a:lnTo>
                    <a:pt x="2389225" y="501497"/>
                  </a:lnTo>
                  <a:lnTo>
                    <a:pt x="2399969" y="544029"/>
                  </a:lnTo>
                  <a:lnTo>
                    <a:pt x="2417813" y="581240"/>
                  </a:lnTo>
                  <a:lnTo>
                    <a:pt x="2442692" y="613016"/>
                  </a:lnTo>
                  <a:lnTo>
                    <a:pt x="2474569" y="639267"/>
                  </a:lnTo>
                  <a:lnTo>
                    <a:pt x="2513368" y="659866"/>
                  </a:lnTo>
                  <a:lnTo>
                    <a:pt x="2559050" y="674712"/>
                  </a:lnTo>
                  <a:lnTo>
                    <a:pt x="2611564" y="683704"/>
                  </a:lnTo>
                  <a:lnTo>
                    <a:pt x="2670835" y="686727"/>
                  </a:lnTo>
                  <a:lnTo>
                    <a:pt x="2728176" y="685990"/>
                  </a:lnTo>
                  <a:lnTo>
                    <a:pt x="2778264" y="683653"/>
                  </a:lnTo>
                  <a:lnTo>
                    <a:pt x="2825165" y="679564"/>
                  </a:lnTo>
                  <a:lnTo>
                    <a:pt x="2872943" y="673544"/>
                  </a:lnTo>
                  <a:lnTo>
                    <a:pt x="2931490" y="566940"/>
                  </a:lnTo>
                  <a:lnTo>
                    <a:pt x="2884513" y="574167"/>
                  </a:lnTo>
                  <a:lnTo>
                    <a:pt x="2833192" y="579932"/>
                  </a:lnTo>
                  <a:lnTo>
                    <a:pt x="2779280" y="584187"/>
                  </a:lnTo>
                  <a:lnTo>
                    <a:pt x="2724556" y="586790"/>
                  </a:lnTo>
                  <a:lnTo>
                    <a:pt x="2670886" y="587679"/>
                  </a:lnTo>
                  <a:lnTo>
                    <a:pt x="2612758" y="582523"/>
                  </a:lnTo>
                  <a:lnTo>
                    <a:pt x="2568435" y="566762"/>
                  </a:lnTo>
                  <a:lnTo>
                    <a:pt x="2537383" y="540004"/>
                  </a:lnTo>
                  <a:lnTo>
                    <a:pt x="2519121" y="501840"/>
                  </a:lnTo>
                  <a:lnTo>
                    <a:pt x="2513139" y="451853"/>
                  </a:lnTo>
                  <a:lnTo>
                    <a:pt x="2519629" y="400697"/>
                  </a:lnTo>
                  <a:lnTo>
                    <a:pt x="2538717" y="359714"/>
                  </a:lnTo>
                  <a:lnTo>
                    <a:pt x="2569857" y="329603"/>
                  </a:lnTo>
                  <a:lnTo>
                    <a:pt x="2612517" y="311023"/>
                  </a:lnTo>
                  <a:lnTo>
                    <a:pt x="2666136" y="304685"/>
                  </a:lnTo>
                  <a:lnTo>
                    <a:pt x="2722549" y="310832"/>
                  </a:lnTo>
                  <a:lnTo>
                    <a:pt x="2765412" y="329095"/>
                  </a:lnTo>
                  <a:lnTo>
                    <a:pt x="2794292" y="359206"/>
                  </a:lnTo>
                  <a:lnTo>
                    <a:pt x="2808719" y="400900"/>
                  </a:lnTo>
                  <a:lnTo>
                    <a:pt x="2619832" y="400900"/>
                  </a:lnTo>
                  <a:lnTo>
                    <a:pt x="2571673" y="489572"/>
                  </a:lnTo>
                  <a:lnTo>
                    <a:pt x="2940951" y="489572"/>
                  </a:lnTo>
                  <a:close/>
                </a:path>
                <a:path w="4112260" h="788669">
                  <a:moveTo>
                    <a:pt x="3512413" y="229209"/>
                  </a:moveTo>
                  <a:lnTo>
                    <a:pt x="3078911" y="229209"/>
                  </a:lnTo>
                  <a:lnTo>
                    <a:pt x="3078886" y="269773"/>
                  </a:lnTo>
                  <a:lnTo>
                    <a:pt x="3078226" y="342582"/>
                  </a:lnTo>
                  <a:lnTo>
                    <a:pt x="3076283" y="405053"/>
                  </a:lnTo>
                  <a:lnTo>
                    <a:pt x="3073171" y="455942"/>
                  </a:lnTo>
                  <a:lnTo>
                    <a:pt x="3068967" y="493966"/>
                  </a:lnTo>
                  <a:lnTo>
                    <a:pt x="3054604" y="539292"/>
                  </a:lnTo>
                  <a:lnTo>
                    <a:pt x="3018218" y="560857"/>
                  </a:lnTo>
                  <a:lnTo>
                    <a:pt x="2987268" y="563156"/>
                  </a:lnTo>
                  <a:lnTo>
                    <a:pt x="2930639" y="667867"/>
                  </a:lnTo>
                  <a:lnTo>
                    <a:pt x="2949625" y="670204"/>
                  </a:lnTo>
                  <a:lnTo>
                    <a:pt x="2969247" y="671639"/>
                  </a:lnTo>
                  <a:lnTo>
                    <a:pt x="2990799" y="672376"/>
                  </a:lnTo>
                  <a:lnTo>
                    <a:pt x="3015627" y="672579"/>
                  </a:lnTo>
                  <a:lnTo>
                    <a:pt x="3059747" y="669023"/>
                  </a:lnTo>
                  <a:lnTo>
                    <a:pt x="3096222" y="657783"/>
                  </a:lnTo>
                  <a:lnTo>
                    <a:pt x="3148914" y="608723"/>
                  </a:lnTo>
                  <a:lnTo>
                    <a:pt x="3166491" y="569175"/>
                  </a:lnTo>
                  <a:lnTo>
                    <a:pt x="3179140" y="518439"/>
                  </a:lnTo>
                  <a:lnTo>
                    <a:pt x="3187509" y="455637"/>
                  </a:lnTo>
                  <a:lnTo>
                    <a:pt x="3191751" y="393255"/>
                  </a:lnTo>
                  <a:lnTo>
                    <a:pt x="3193173" y="332994"/>
                  </a:lnTo>
                  <a:lnTo>
                    <a:pt x="3382086" y="332994"/>
                  </a:lnTo>
                  <a:lnTo>
                    <a:pt x="3382086" y="669747"/>
                  </a:lnTo>
                  <a:lnTo>
                    <a:pt x="3512413" y="669747"/>
                  </a:lnTo>
                  <a:lnTo>
                    <a:pt x="3512413" y="229209"/>
                  </a:lnTo>
                  <a:close/>
                </a:path>
                <a:path w="4112260" h="788669">
                  <a:moveTo>
                    <a:pt x="4112120" y="507466"/>
                  </a:moveTo>
                  <a:lnTo>
                    <a:pt x="4106697" y="457847"/>
                  </a:lnTo>
                  <a:lnTo>
                    <a:pt x="4090466" y="417436"/>
                  </a:lnTo>
                  <a:lnTo>
                    <a:pt x="4063479" y="386130"/>
                  </a:lnTo>
                  <a:lnTo>
                    <a:pt x="4025785" y="363880"/>
                  </a:lnTo>
                  <a:lnTo>
                    <a:pt x="3977449" y="350583"/>
                  </a:lnTo>
                  <a:lnTo>
                    <a:pt x="3918508" y="346176"/>
                  </a:lnTo>
                  <a:lnTo>
                    <a:pt x="3846728" y="346176"/>
                  </a:lnTo>
                  <a:lnTo>
                    <a:pt x="3792893" y="444296"/>
                  </a:lnTo>
                  <a:lnTo>
                    <a:pt x="3910012" y="444296"/>
                  </a:lnTo>
                  <a:lnTo>
                    <a:pt x="3941953" y="448068"/>
                  </a:lnTo>
                  <a:lnTo>
                    <a:pt x="3964330" y="459625"/>
                  </a:lnTo>
                  <a:lnTo>
                    <a:pt x="3977487" y="479323"/>
                  </a:lnTo>
                  <a:lnTo>
                    <a:pt x="3981805" y="507504"/>
                  </a:lnTo>
                  <a:lnTo>
                    <a:pt x="3977487" y="535978"/>
                  </a:lnTo>
                  <a:lnTo>
                    <a:pt x="3964330" y="556323"/>
                  </a:lnTo>
                  <a:lnTo>
                    <a:pt x="3941953" y="568540"/>
                  </a:lnTo>
                  <a:lnTo>
                    <a:pt x="3910012" y="572604"/>
                  </a:lnTo>
                  <a:lnTo>
                    <a:pt x="3756050" y="572604"/>
                  </a:lnTo>
                  <a:lnTo>
                    <a:pt x="3756050" y="229209"/>
                  </a:lnTo>
                  <a:lnTo>
                    <a:pt x="3625723" y="229209"/>
                  </a:lnTo>
                  <a:lnTo>
                    <a:pt x="3625723" y="669709"/>
                  </a:lnTo>
                  <a:lnTo>
                    <a:pt x="3918508" y="669709"/>
                  </a:lnTo>
                  <a:lnTo>
                    <a:pt x="3977779" y="665226"/>
                  </a:lnTo>
                  <a:lnTo>
                    <a:pt x="4026217" y="651764"/>
                  </a:lnTo>
                  <a:lnTo>
                    <a:pt x="4063835" y="629272"/>
                  </a:lnTo>
                  <a:lnTo>
                    <a:pt x="4090682" y="597750"/>
                  </a:lnTo>
                  <a:lnTo>
                    <a:pt x="4106761" y="557149"/>
                  </a:lnTo>
                  <a:lnTo>
                    <a:pt x="4112120" y="50746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15249" y="2669859"/>
              <a:ext cx="4098672" cy="22737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1F02029-AC88-0E29-19BA-8318193C1D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xmlns="" id="{D6D4525D-3F9D-DBF0-AB45-EFC6D9355F04}"/>
              </a:ext>
            </a:extLst>
          </p:cNvPr>
          <p:cNvSpPr/>
          <p:nvPr/>
        </p:nvSpPr>
        <p:spPr>
          <a:xfrm>
            <a:off x="1011334" y="2238"/>
            <a:ext cx="3862070" cy="561340"/>
          </a:xfrm>
          <a:custGeom>
            <a:avLst/>
            <a:gdLst/>
            <a:ahLst/>
            <a:cxnLst/>
            <a:rect l="l" t="t" r="r" b="b"/>
            <a:pathLst>
              <a:path w="3862070" h="561340">
                <a:moveTo>
                  <a:pt x="3861686" y="0"/>
                </a:moveTo>
                <a:lnTo>
                  <a:pt x="0" y="0"/>
                </a:lnTo>
                <a:lnTo>
                  <a:pt x="0" y="561272"/>
                </a:lnTo>
                <a:lnTo>
                  <a:pt x="3861686" y="561272"/>
                </a:lnTo>
                <a:lnTo>
                  <a:pt x="3861686" y="0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xmlns="" id="{C68BD68A-C295-B99A-0A51-A574D4618E58}"/>
              </a:ext>
            </a:extLst>
          </p:cNvPr>
          <p:cNvSpPr/>
          <p:nvPr/>
        </p:nvSpPr>
        <p:spPr>
          <a:xfrm>
            <a:off x="0" y="4794249"/>
            <a:ext cx="3135313" cy="674821"/>
          </a:xfrm>
          <a:custGeom>
            <a:avLst/>
            <a:gdLst/>
            <a:ahLst/>
            <a:cxnLst/>
            <a:rect l="l" t="t" r="r" b="b"/>
            <a:pathLst>
              <a:path w="2124075" h="1188720">
                <a:moveTo>
                  <a:pt x="0" y="1188533"/>
                </a:moveTo>
                <a:lnTo>
                  <a:pt x="2123488" y="1188533"/>
                </a:lnTo>
                <a:lnTo>
                  <a:pt x="2123488" y="0"/>
                </a:lnTo>
                <a:lnTo>
                  <a:pt x="0" y="0"/>
                </a:lnTo>
                <a:lnTo>
                  <a:pt x="0" y="1188533"/>
                </a:lnTo>
                <a:close/>
              </a:path>
            </a:pathLst>
          </a:custGeom>
          <a:solidFill>
            <a:srgbClr val="00B9FF"/>
          </a:solidFill>
        </p:spPr>
        <p:txBody>
          <a:bodyPr wrap="square" lIns="0" tIns="0" rIns="0" bIns="0" rtlCol="0"/>
          <a:lstStyle/>
          <a:p>
            <a:pPr algn="ctr"/>
            <a:endParaRPr dirty="0"/>
          </a:p>
        </p:txBody>
      </p:sp>
      <p:grpSp>
        <p:nvGrpSpPr>
          <p:cNvPr id="27" name="object 27">
            <a:extLst>
              <a:ext uri="{FF2B5EF4-FFF2-40B4-BE49-F238E27FC236}">
                <a16:creationId xmlns:a16="http://schemas.microsoft.com/office/drawing/2014/main" xmlns="" id="{8151FDB3-F80C-0DA3-3C22-C6A9182B4813}"/>
              </a:ext>
            </a:extLst>
          </p:cNvPr>
          <p:cNvGrpSpPr/>
          <p:nvPr/>
        </p:nvGrpSpPr>
        <p:grpSpPr>
          <a:xfrm>
            <a:off x="3134726" y="4794249"/>
            <a:ext cx="6596649" cy="674822"/>
            <a:chOff x="2123488" y="4280351"/>
            <a:chExt cx="5578475" cy="1188720"/>
          </a:xfrm>
        </p:grpSpPr>
        <p:sp>
          <p:nvSpPr>
            <p:cNvPr id="28" name="object 28">
              <a:extLst>
                <a:ext uri="{FF2B5EF4-FFF2-40B4-BE49-F238E27FC236}">
                  <a16:creationId xmlns:a16="http://schemas.microsoft.com/office/drawing/2014/main" xmlns="" id="{D4512750-D1FC-7309-5502-974EEFCB9FAA}"/>
                </a:ext>
              </a:extLst>
            </p:cNvPr>
            <p:cNvSpPr/>
            <p:nvPr/>
          </p:nvSpPr>
          <p:spPr>
            <a:xfrm>
              <a:off x="4477543" y="4280351"/>
              <a:ext cx="897255" cy="1188720"/>
            </a:xfrm>
            <a:custGeom>
              <a:avLst/>
              <a:gdLst/>
              <a:ahLst/>
              <a:cxnLst/>
              <a:rect l="l" t="t" r="r" b="b"/>
              <a:pathLst>
                <a:path w="897254" h="1188720">
                  <a:moveTo>
                    <a:pt x="896830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896830" y="1188533"/>
                  </a:lnTo>
                  <a:lnTo>
                    <a:pt x="896830" y="0"/>
                  </a:lnTo>
                  <a:close/>
                </a:path>
              </a:pathLst>
            </a:custGeom>
            <a:solidFill>
              <a:srgbClr val="0082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>
              <a:extLst>
                <a:ext uri="{FF2B5EF4-FFF2-40B4-BE49-F238E27FC236}">
                  <a16:creationId xmlns:a16="http://schemas.microsoft.com/office/drawing/2014/main" xmlns="" id="{31F4EE38-043F-243D-1ED8-930E1D88E02D}"/>
                </a:ext>
              </a:extLst>
            </p:cNvPr>
            <p:cNvSpPr/>
            <p:nvPr/>
          </p:nvSpPr>
          <p:spPr>
            <a:xfrm>
              <a:off x="2123488" y="4280351"/>
              <a:ext cx="2354580" cy="1188720"/>
            </a:xfrm>
            <a:custGeom>
              <a:avLst/>
              <a:gdLst/>
              <a:ahLst/>
              <a:cxnLst/>
              <a:rect l="l" t="t" r="r" b="b"/>
              <a:pathLst>
                <a:path w="2354579" h="1188720">
                  <a:moveTo>
                    <a:pt x="2354051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54051" y="1188533"/>
                  </a:lnTo>
                  <a:lnTo>
                    <a:pt x="2354051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>
              <a:extLst>
                <a:ext uri="{FF2B5EF4-FFF2-40B4-BE49-F238E27FC236}">
                  <a16:creationId xmlns:a16="http://schemas.microsoft.com/office/drawing/2014/main" xmlns="" id="{AD5DC279-8693-9A7E-BFE0-BC07AD7BBB94}"/>
                </a:ext>
              </a:extLst>
            </p:cNvPr>
            <p:cNvSpPr/>
            <p:nvPr/>
          </p:nvSpPr>
          <p:spPr>
            <a:xfrm>
              <a:off x="5374374" y="4280351"/>
              <a:ext cx="2327910" cy="1188720"/>
            </a:xfrm>
            <a:custGeom>
              <a:avLst/>
              <a:gdLst/>
              <a:ahLst/>
              <a:cxnLst/>
              <a:rect l="l" t="t" r="r" b="b"/>
              <a:pathLst>
                <a:path w="2327909" h="1188720">
                  <a:moveTo>
                    <a:pt x="2327530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27530" y="1188533"/>
                  </a:lnTo>
                  <a:lnTo>
                    <a:pt x="2327530" y="0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>
            <a:extLst>
              <a:ext uri="{FF2B5EF4-FFF2-40B4-BE49-F238E27FC236}">
                <a16:creationId xmlns:a16="http://schemas.microsoft.com/office/drawing/2014/main" xmlns="" id="{7F7BC12B-3D99-C7A4-47F3-2FB5146D4203}"/>
              </a:ext>
            </a:extLst>
          </p:cNvPr>
          <p:cNvSpPr/>
          <p:nvPr/>
        </p:nvSpPr>
        <p:spPr>
          <a:xfrm>
            <a:off x="7358202" y="362154"/>
            <a:ext cx="248285" cy="120014"/>
          </a:xfrm>
          <a:custGeom>
            <a:avLst/>
            <a:gdLst/>
            <a:ahLst/>
            <a:cxnLst/>
            <a:rect l="l" t="t" r="r" b="b"/>
            <a:pathLst>
              <a:path w="248284" h="120015">
                <a:moveTo>
                  <a:pt x="102654" y="0"/>
                </a:moveTo>
                <a:lnTo>
                  <a:pt x="0" y="0"/>
                </a:lnTo>
                <a:lnTo>
                  <a:pt x="0" y="112903"/>
                </a:lnTo>
                <a:lnTo>
                  <a:pt x="33566" y="112903"/>
                </a:lnTo>
                <a:lnTo>
                  <a:pt x="33566" y="28054"/>
                </a:lnTo>
                <a:lnTo>
                  <a:pt x="87198" y="28054"/>
                </a:lnTo>
                <a:lnTo>
                  <a:pt x="102654" y="0"/>
                </a:lnTo>
                <a:close/>
              </a:path>
              <a:path w="248284" h="120015">
                <a:moveTo>
                  <a:pt x="147345" y="0"/>
                </a:moveTo>
                <a:lnTo>
                  <a:pt x="114020" y="0"/>
                </a:lnTo>
                <a:lnTo>
                  <a:pt x="114020" y="74701"/>
                </a:lnTo>
                <a:lnTo>
                  <a:pt x="122072" y="70942"/>
                </a:lnTo>
                <a:lnTo>
                  <a:pt x="130683" y="66370"/>
                </a:lnTo>
                <a:lnTo>
                  <a:pt x="139293" y="61239"/>
                </a:lnTo>
                <a:lnTo>
                  <a:pt x="147345" y="55841"/>
                </a:lnTo>
                <a:lnTo>
                  <a:pt x="147345" y="0"/>
                </a:lnTo>
                <a:close/>
              </a:path>
              <a:path w="248284" h="120015">
                <a:moveTo>
                  <a:pt x="247853" y="254"/>
                </a:moveTo>
                <a:lnTo>
                  <a:pt x="221754" y="254"/>
                </a:lnTo>
                <a:lnTo>
                  <a:pt x="198704" y="24790"/>
                </a:lnTo>
                <a:lnTo>
                  <a:pt x="171411" y="50088"/>
                </a:lnTo>
                <a:lnTo>
                  <a:pt x="142367" y="72694"/>
                </a:lnTo>
                <a:lnTo>
                  <a:pt x="114020" y="89217"/>
                </a:lnTo>
                <a:lnTo>
                  <a:pt x="114020" y="119684"/>
                </a:lnTo>
                <a:lnTo>
                  <a:pt x="139585" y="107861"/>
                </a:lnTo>
                <a:lnTo>
                  <a:pt x="164960" y="92087"/>
                </a:lnTo>
                <a:lnTo>
                  <a:pt x="189979" y="72656"/>
                </a:lnTo>
                <a:lnTo>
                  <a:pt x="214515" y="49847"/>
                </a:lnTo>
                <a:lnTo>
                  <a:pt x="214515" y="113157"/>
                </a:lnTo>
                <a:lnTo>
                  <a:pt x="247853" y="113157"/>
                </a:lnTo>
                <a:lnTo>
                  <a:pt x="247853" y="254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xmlns="" id="{12D5D508-7B1B-0162-35AF-63636B51283F}"/>
              </a:ext>
            </a:extLst>
          </p:cNvPr>
          <p:cNvSpPr/>
          <p:nvPr/>
        </p:nvSpPr>
        <p:spPr>
          <a:xfrm>
            <a:off x="7178700" y="303404"/>
            <a:ext cx="165100" cy="172085"/>
          </a:xfrm>
          <a:custGeom>
            <a:avLst/>
            <a:gdLst/>
            <a:ahLst/>
            <a:cxnLst/>
            <a:rect l="l" t="t" r="r" b="b"/>
            <a:pathLst>
              <a:path w="165100" h="172084">
                <a:moveTo>
                  <a:pt x="77787" y="143852"/>
                </a:moveTo>
                <a:lnTo>
                  <a:pt x="17386" y="143852"/>
                </a:lnTo>
                <a:lnTo>
                  <a:pt x="0" y="171907"/>
                </a:lnTo>
                <a:lnTo>
                  <a:pt x="77787" y="171907"/>
                </a:lnTo>
                <a:lnTo>
                  <a:pt x="77787" y="143852"/>
                </a:lnTo>
                <a:close/>
              </a:path>
              <a:path w="165100" h="172084">
                <a:moveTo>
                  <a:pt x="164515" y="171653"/>
                </a:moveTo>
                <a:lnTo>
                  <a:pt x="99288" y="0"/>
                </a:lnTo>
                <a:lnTo>
                  <a:pt x="54838" y="0"/>
                </a:lnTo>
                <a:lnTo>
                  <a:pt x="98564" y="101066"/>
                </a:lnTo>
                <a:lnTo>
                  <a:pt x="89420" y="97332"/>
                </a:lnTo>
                <a:lnTo>
                  <a:pt x="80086" y="94780"/>
                </a:lnTo>
                <a:lnTo>
                  <a:pt x="70027" y="93306"/>
                </a:lnTo>
                <a:lnTo>
                  <a:pt x="58699" y="92837"/>
                </a:lnTo>
                <a:lnTo>
                  <a:pt x="53136" y="92837"/>
                </a:lnTo>
                <a:lnTo>
                  <a:pt x="45643" y="93319"/>
                </a:lnTo>
                <a:lnTo>
                  <a:pt x="43726" y="93814"/>
                </a:lnTo>
                <a:lnTo>
                  <a:pt x="25844" y="125971"/>
                </a:lnTo>
                <a:lnTo>
                  <a:pt x="27533" y="125971"/>
                </a:lnTo>
                <a:lnTo>
                  <a:pt x="35750" y="124993"/>
                </a:lnTo>
                <a:lnTo>
                  <a:pt x="46380" y="124993"/>
                </a:lnTo>
                <a:lnTo>
                  <a:pt x="90309" y="133616"/>
                </a:lnTo>
                <a:lnTo>
                  <a:pt x="120307" y="166103"/>
                </a:lnTo>
                <a:lnTo>
                  <a:pt x="121513" y="171653"/>
                </a:lnTo>
                <a:lnTo>
                  <a:pt x="164515" y="17165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6" name="object 36">
            <a:extLst>
              <a:ext uri="{FF2B5EF4-FFF2-40B4-BE49-F238E27FC236}">
                <a16:creationId xmlns:a16="http://schemas.microsoft.com/office/drawing/2014/main" xmlns="" id="{B3872651-8E8F-8290-3881-0BD5FF635519}"/>
              </a:ext>
            </a:extLst>
          </p:cNvPr>
          <p:cNvGrpSpPr/>
          <p:nvPr/>
        </p:nvGrpSpPr>
        <p:grpSpPr>
          <a:xfrm>
            <a:off x="7928334" y="362147"/>
            <a:ext cx="302260" cy="113664"/>
            <a:chOff x="6917097" y="362147"/>
            <a:chExt cx="302260" cy="113664"/>
          </a:xfrm>
        </p:grpSpPr>
        <p:sp>
          <p:nvSpPr>
            <p:cNvPr id="37" name="object 37">
              <a:extLst>
                <a:ext uri="{FF2B5EF4-FFF2-40B4-BE49-F238E27FC236}">
                  <a16:creationId xmlns:a16="http://schemas.microsoft.com/office/drawing/2014/main" xmlns="" id="{D733145D-7213-1C54-81AE-BFCC18A9B9C3}"/>
                </a:ext>
              </a:extLst>
            </p:cNvPr>
            <p:cNvSpPr/>
            <p:nvPr/>
          </p:nvSpPr>
          <p:spPr>
            <a:xfrm>
              <a:off x="6917097" y="362147"/>
              <a:ext cx="149225" cy="113664"/>
            </a:xfrm>
            <a:custGeom>
              <a:avLst/>
              <a:gdLst/>
              <a:ahLst/>
              <a:cxnLst/>
              <a:rect l="l" t="t" r="r" b="b"/>
              <a:pathLst>
                <a:path w="149225" h="113665">
                  <a:moveTo>
                    <a:pt x="148808" y="0"/>
                  </a:moveTo>
                  <a:lnTo>
                    <a:pt x="37922" y="0"/>
                  </a:lnTo>
                  <a:lnTo>
                    <a:pt x="37922" y="10401"/>
                  </a:lnTo>
                  <a:lnTo>
                    <a:pt x="37656" y="33323"/>
                  </a:lnTo>
                  <a:lnTo>
                    <a:pt x="34058" y="73987"/>
                  </a:lnTo>
                  <a:lnTo>
                    <a:pt x="26800" y="85594"/>
                  </a:lnTo>
                  <a:lnTo>
                    <a:pt x="14485" y="85594"/>
                  </a:lnTo>
                  <a:lnTo>
                    <a:pt x="0" y="112428"/>
                  </a:lnTo>
                  <a:lnTo>
                    <a:pt x="6518" y="113397"/>
                  </a:lnTo>
                  <a:lnTo>
                    <a:pt x="12562" y="113634"/>
                  </a:lnTo>
                  <a:lnTo>
                    <a:pt x="21739" y="113634"/>
                  </a:lnTo>
                  <a:lnTo>
                    <a:pt x="61246" y="84160"/>
                  </a:lnTo>
                  <a:lnTo>
                    <a:pt x="66790" y="42046"/>
                  </a:lnTo>
                  <a:lnTo>
                    <a:pt x="67153" y="26601"/>
                  </a:lnTo>
                  <a:lnTo>
                    <a:pt x="115469" y="26601"/>
                  </a:lnTo>
                  <a:lnTo>
                    <a:pt x="115469" y="112910"/>
                  </a:lnTo>
                  <a:lnTo>
                    <a:pt x="148808" y="112910"/>
                  </a:lnTo>
                  <a:lnTo>
                    <a:pt x="148808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>
              <a:extLst>
                <a:ext uri="{FF2B5EF4-FFF2-40B4-BE49-F238E27FC236}">
                  <a16:creationId xmlns:a16="http://schemas.microsoft.com/office/drawing/2014/main" xmlns="" id="{589DB8CF-C740-5882-E159-773D47F22005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94894" y="362147"/>
              <a:ext cx="124413" cy="112900"/>
            </a:xfrm>
            <a:prstGeom prst="rect">
              <a:avLst/>
            </a:prstGeom>
          </p:spPr>
        </p:pic>
      </p:grpSp>
      <p:sp>
        <p:nvSpPr>
          <p:cNvPr id="39" name="object 39">
            <a:extLst>
              <a:ext uri="{FF2B5EF4-FFF2-40B4-BE49-F238E27FC236}">
                <a16:creationId xmlns:a16="http://schemas.microsoft.com/office/drawing/2014/main" xmlns="" id="{BD6F707C-3ED5-3440-095B-2DAF8C87BC67}"/>
              </a:ext>
            </a:extLst>
          </p:cNvPr>
          <p:cNvSpPr/>
          <p:nvPr/>
        </p:nvSpPr>
        <p:spPr>
          <a:xfrm>
            <a:off x="7619821" y="357570"/>
            <a:ext cx="311150" cy="147955"/>
          </a:xfrm>
          <a:custGeom>
            <a:avLst/>
            <a:gdLst/>
            <a:ahLst/>
            <a:cxnLst/>
            <a:rect l="l" t="t" r="r" b="b"/>
            <a:pathLst>
              <a:path w="311150" h="147954">
                <a:moveTo>
                  <a:pt x="173456" y="117487"/>
                </a:moveTo>
                <a:lnTo>
                  <a:pt x="158965" y="90170"/>
                </a:lnTo>
                <a:lnTo>
                  <a:pt x="51549" y="90170"/>
                </a:lnTo>
                <a:lnTo>
                  <a:pt x="54559" y="77076"/>
                </a:lnTo>
                <a:lnTo>
                  <a:pt x="56832" y="65532"/>
                </a:lnTo>
                <a:lnTo>
                  <a:pt x="58559" y="51498"/>
                </a:lnTo>
                <a:lnTo>
                  <a:pt x="59918" y="30949"/>
                </a:lnTo>
                <a:lnTo>
                  <a:pt x="106540" y="30949"/>
                </a:lnTo>
                <a:lnTo>
                  <a:pt x="106540" y="76644"/>
                </a:lnTo>
                <a:lnTo>
                  <a:pt x="139877" y="76644"/>
                </a:lnTo>
                <a:lnTo>
                  <a:pt x="139877" y="4584"/>
                </a:lnTo>
                <a:lnTo>
                  <a:pt x="31394" y="4584"/>
                </a:lnTo>
                <a:lnTo>
                  <a:pt x="30543" y="29260"/>
                </a:lnTo>
                <a:lnTo>
                  <a:pt x="28943" y="51130"/>
                </a:lnTo>
                <a:lnTo>
                  <a:pt x="25920" y="71132"/>
                </a:lnTo>
                <a:lnTo>
                  <a:pt x="20815" y="90170"/>
                </a:lnTo>
                <a:lnTo>
                  <a:pt x="0" y="90170"/>
                </a:lnTo>
                <a:lnTo>
                  <a:pt x="0" y="147955"/>
                </a:lnTo>
                <a:lnTo>
                  <a:pt x="30683" y="147955"/>
                </a:lnTo>
                <a:lnTo>
                  <a:pt x="30683" y="117487"/>
                </a:lnTo>
                <a:lnTo>
                  <a:pt x="173456" y="117487"/>
                </a:lnTo>
                <a:close/>
              </a:path>
              <a:path w="311150" h="147954">
                <a:moveTo>
                  <a:pt x="311137" y="71323"/>
                </a:moveTo>
                <a:lnTo>
                  <a:pt x="307225" y="39573"/>
                </a:lnTo>
                <a:lnTo>
                  <a:pt x="294474" y="17348"/>
                </a:lnTo>
                <a:lnTo>
                  <a:pt x="272478" y="4279"/>
                </a:lnTo>
                <a:lnTo>
                  <a:pt x="240842" y="0"/>
                </a:lnTo>
                <a:lnTo>
                  <a:pt x="210781" y="4267"/>
                </a:lnTo>
                <a:lnTo>
                  <a:pt x="188214" y="16560"/>
                </a:lnTo>
                <a:lnTo>
                  <a:pt x="174028" y="36106"/>
                </a:lnTo>
                <a:lnTo>
                  <a:pt x="169100" y="62128"/>
                </a:lnTo>
                <a:lnTo>
                  <a:pt x="173736" y="87782"/>
                </a:lnTo>
                <a:lnTo>
                  <a:pt x="187553" y="106502"/>
                </a:lnTo>
                <a:lnTo>
                  <a:pt x="210375" y="117957"/>
                </a:lnTo>
                <a:lnTo>
                  <a:pt x="242049" y="121843"/>
                </a:lnTo>
                <a:lnTo>
                  <a:pt x="256717" y="121653"/>
                </a:lnTo>
                <a:lnTo>
                  <a:pt x="308724" y="91147"/>
                </a:lnTo>
                <a:lnTo>
                  <a:pt x="293509" y="93408"/>
                </a:lnTo>
                <a:lnTo>
                  <a:pt x="276745" y="95072"/>
                </a:lnTo>
                <a:lnTo>
                  <a:pt x="259283" y="96113"/>
                </a:lnTo>
                <a:lnTo>
                  <a:pt x="242062" y="96469"/>
                </a:lnTo>
                <a:lnTo>
                  <a:pt x="224040" y="94386"/>
                </a:lnTo>
                <a:lnTo>
                  <a:pt x="211467" y="88036"/>
                </a:lnTo>
                <a:lnTo>
                  <a:pt x="204114" y="77190"/>
                </a:lnTo>
                <a:lnTo>
                  <a:pt x="201714" y="61645"/>
                </a:lnTo>
                <a:lnTo>
                  <a:pt x="204292" y="45656"/>
                </a:lnTo>
                <a:lnTo>
                  <a:pt x="211861" y="33820"/>
                </a:lnTo>
                <a:lnTo>
                  <a:pt x="224142" y="26454"/>
                </a:lnTo>
                <a:lnTo>
                  <a:pt x="240842" y="23926"/>
                </a:lnTo>
                <a:lnTo>
                  <a:pt x="255270" y="25501"/>
                </a:lnTo>
                <a:lnTo>
                  <a:pt x="266242" y="30187"/>
                </a:lnTo>
                <a:lnTo>
                  <a:pt x="273634" y="37909"/>
                </a:lnTo>
                <a:lnTo>
                  <a:pt x="277329" y="48590"/>
                </a:lnTo>
                <a:lnTo>
                  <a:pt x="229006" y="48590"/>
                </a:lnTo>
                <a:lnTo>
                  <a:pt x="216687" y="71323"/>
                </a:lnTo>
                <a:lnTo>
                  <a:pt x="311137" y="7132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21">
            <a:extLst>
              <a:ext uri="{FF2B5EF4-FFF2-40B4-BE49-F238E27FC236}">
                <a16:creationId xmlns:a16="http://schemas.microsoft.com/office/drawing/2014/main" xmlns="" id="{80CC12EA-F58E-EC72-0E1D-F808D5BA7C93}"/>
              </a:ext>
            </a:extLst>
          </p:cNvPr>
          <p:cNvSpPr txBox="1"/>
          <p:nvPr/>
        </p:nvSpPr>
        <p:spPr>
          <a:xfrm>
            <a:off x="1749839" y="189038"/>
            <a:ext cx="238506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b="1" spc="-30" dirty="0">
                <a:solidFill>
                  <a:srgbClr val="FEFEFE"/>
                </a:solidFill>
                <a:latin typeface="Candara Light" panose="020E0502030303020204" pitchFamily="34" charset="0"/>
                <a:cs typeface="Tahoma"/>
              </a:rPr>
              <a:t>Финансы!</a:t>
            </a:r>
            <a:endParaRPr dirty="0">
              <a:latin typeface="Candara Light" panose="020E0502030303020204" pitchFamily="34" charset="0"/>
              <a:cs typeface="Tahoma"/>
            </a:endParaRPr>
          </a:p>
        </p:txBody>
      </p:sp>
      <p:sp>
        <p:nvSpPr>
          <p:cNvPr id="3" name="object 6">
            <a:extLst>
              <a:ext uri="{FF2B5EF4-FFF2-40B4-BE49-F238E27FC236}">
                <a16:creationId xmlns:a16="http://schemas.microsoft.com/office/drawing/2014/main" xmlns="" id="{1F89861C-D577-4D55-0CFD-D1D20D00FA42}"/>
              </a:ext>
            </a:extLst>
          </p:cNvPr>
          <p:cNvSpPr txBox="1"/>
          <p:nvPr/>
        </p:nvSpPr>
        <p:spPr>
          <a:xfrm>
            <a:off x="484783" y="844863"/>
            <a:ext cx="8777241" cy="22442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84200" indent="-571500" algn="l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ru-RU" sz="20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АСПК – до 350 </a:t>
            </a:r>
            <a:r>
              <a:rPr lang="ru-RU" sz="2000" b="1" spc="-45" dirty="0" err="1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тыс.руб</a:t>
            </a:r>
            <a:r>
              <a:rPr lang="ru-RU" sz="20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.</a:t>
            </a:r>
          </a:p>
          <a:p>
            <a:pPr marL="584200" indent="-571500" algn="l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ru-RU" sz="20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ЦЗН (для безработных) – 180 </a:t>
            </a:r>
            <a:r>
              <a:rPr lang="ru-RU" sz="2000" b="1" spc="-45" dirty="0" err="1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тыс.руб</a:t>
            </a:r>
            <a:r>
              <a:rPr lang="ru-RU" sz="20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.</a:t>
            </a:r>
          </a:p>
          <a:p>
            <a:pPr marL="584200" indent="-571500" algn="l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ru-RU" sz="20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Субсидии от города/района (до 1,5 </a:t>
            </a:r>
            <a:r>
              <a:rPr lang="ru-RU" sz="2000" b="1" spc="-45" dirty="0" err="1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млн.руб</a:t>
            </a:r>
            <a:r>
              <a:rPr lang="ru-RU" sz="20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.)</a:t>
            </a:r>
          </a:p>
          <a:p>
            <a:pPr marL="584200" indent="-571500" algn="l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ru-RU" sz="2000" b="1" spc="-45" dirty="0" err="1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Агростартап</a:t>
            </a:r>
            <a:endParaRPr lang="ru-RU" sz="2000" b="1" spc="-45" dirty="0">
              <a:solidFill>
                <a:srgbClr val="237FC2"/>
              </a:solidFill>
              <a:latin typeface="Candara Light" panose="020E0502030303020204" pitchFamily="34" charset="0"/>
              <a:cs typeface="Tahoma"/>
            </a:endParaRPr>
          </a:p>
          <a:p>
            <a:pPr marL="584200" indent="-571500" algn="l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ru-RU" sz="20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Гранты (Президентские, Туризм, Потанина </a:t>
            </a:r>
            <a:r>
              <a:rPr lang="ru-RU" sz="2000" b="1" spc="-45" dirty="0" err="1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итп</a:t>
            </a:r>
            <a:r>
              <a:rPr lang="ru-RU" sz="20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)</a:t>
            </a:r>
          </a:p>
          <a:p>
            <a:pPr marL="584200" indent="-571500" algn="l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ru-RU" sz="20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АНО «Микрокредитная компания РБ» (от 8%)</a:t>
            </a:r>
          </a:p>
          <a:p>
            <a:pPr marL="584200" indent="-571500" algn="l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ru-RU" sz="20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РЛК, Фонд развития промышленности РБ (от 6%)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DB2C95E-4EDC-62AA-2E93-9B11CB9CAE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771" y="3328954"/>
            <a:ext cx="5596476" cy="18562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B7F15F5-80ED-C57C-FDB9-21C363423A21}"/>
              </a:ext>
            </a:extLst>
          </p:cNvPr>
          <p:cNvSpPr txBox="1"/>
          <p:nvPr/>
        </p:nvSpPr>
        <p:spPr>
          <a:xfrm>
            <a:off x="-468313" y="3876936"/>
            <a:ext cx="48661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https://investrb.ru/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660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CE97857-A961-628C-008D-507D557AB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xmlns="" id="{EE2775DA-A4E6-B726-3C3C-2535462D0E81}"/>
              </a:ext>
            </a:extLst>
          </p:cNvPr>
          <p:cNvSpPr/>
          <p:nvPr/>
        </p:nvSpPr>
        <p:spPr>
          <a:xfrm>
            <a:off x="1011334" y="2238"/>
            <a:ext cx="3862070" cy="561340"/>
          </a:xfrm>
          <a:custGeom>
            <a:avLst/>
            <a:gdLst/>
            <a:ahLst/>
            <a:cxnLst/>
            <a:rect l="l" t="t" r="r" b="b"/>
            <a:pathLst>
              <a:path w="3862070" h="561340">
                <a:moveTo>
                  <a:pt x="3861686" y="0"/>
                </a:moveTo>
                <a:lnTo>
                  <a:pt x="0" y="0"/>
                </a:lnTo>
                <a:lnTo>
                  <a:pt x="0" y="561272"/>
                </a:lnTo>
                <a:lnTo>
                  <a:pt x="3861686" y="561272"/>
                </a:lnTo>
                <a:lnTo>
                  <a:pt x="3861686" y="0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xmlns="" id="{5BBBDE21-9662-50CF-B5F5-300B1CF84F2F}"/>
              </a:ext>
            </a:extLst>
          </p:cNvPr>
          <p:cNvSpPr/>
          <p:nvPr/>
        </p:nvSpPr>
        <p:spPr>
          <a:xfrm>
            <a:off x="0" y="4794249"/>
            <a:ext cx="3135313" cy="674821"/>
          </a:xfrm>
          <a:custGeom>
            <a:avLst/>
            <a:gdLst/>
            <a:ahLst/>
            <a:cxnLst/>
            <a:rect l="l" t="t" r="r" b="b"/>
            <a:pathLst>
              <a:path w="2124075" h="1188720">
                <a:moveTo>
                  <a:pt x="0" y="1188533"/>
                </a:moveTo>
                <a:lnTo>
                  <a:pt x="2123488" y="1188533"/>
                </a:lnTo>
                <a:lnTo>
                  <a:pt x="2123488" y="0"/>
                </a:lnTo>
                <a:lnTo>
                  <a:pt x="0" y="0"/>
                </a:lnTo>
                <a:lnTo>
                  <a:pt x="0" y="1188533"/>
                </a:lnTo>
                <a:close/>
              </a:path>
            </a:pathLst>
          </a:custGeom>
          <a:solidFill>
            <a:srgbClr val="00B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7" name="object 27">
            <a:extLst>
              <a:ext uri="{FF2B5EF4-FFF2-40B4-BE49-F238E27FC236}">
                <a16:creationId xmlns:a16="http://schemas.microsoft.com/office/drawing/2014/main" xmlns="" id="{F566829B-C834-1F38-2C9F-F159F171A507}"/>
              </a:ext>
            </a:extLst>
          </p:cNvPr>
          <p:cNvGrpSpPr/>
          <p:nvPr/>
        </p:nvGrpSpPr>
        <p:grpSpPr>
          <a:xfrm>
            <a:off x="3134726" y="4794249"/>
            <a:ext cx="6596649" cy="674822"/>
            <a:chOff x="2123488" y="4280351"/>
            <a:chExt cx="5578475" cy="1188720"/>
          </a:xfrm>
        </p:grpSpPr>
        <p:sp>
          <p:nvSpPr>
            <p:cNvPr id="28" name="object 28">
              <a:extLst>
                <a:ext uri="{FF2B5EF4-FFF2-40B4-BE49-F238E27FC236}">
                  <a16:creationId xmlns:a16="http://schemas.microsoft.com/office/drawing/2014/main" xmlns="" id="{718C0746-E962-4568-20DD-C00F7FC81E33}"/>
                </a:ext>
              </a:extLst>
            </p:cNvPr>
            <p:cNvSpPr/>
            <p:nvPr/>
          </p:nvSpPr>
          <p:spPr>
            <a:xfrm>
              <a:off x="4477543" y="4280351"/>
              <a:ext cx="897255" cy="1188720"/>
            </a:xfrm>
            <a:custGeom>
              <a:avLst/>
              <a:gdLst/>
              <a:ahLst/>
              <a:cxnLst/>
              <a:rect l="l" t="t" r="r" b="b"/>
              <a:pathLst>
                <a:path w="897254" h="1188720">
                  <a:moveTo>
                    <a:pt x="896830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896830" y="1188533"/>
                  </a:lnTo>
                  <a:lnTo>
                    <a:pt x="896830" y="0"/>
                  </a:lnTo>
                  <a:close/>
                </a:path>
              </a:pathLst>
            </a:custGeom>
            <a:solidFill>
              <a:srgbClr val="0082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>
              <a:extLst>
                <a:ext uri="{FF2B5EF4-FFF2-40B4-BE49-F238E27FC236}">
                  <a16:creationId xmlns:a16="http://schemas.microsoft.com/office/drawing/2014/main" xmlns="" id="{1404CB9C-FBCF-4F91-74EA-558FCF55E277}"/>
                </a:ext>
              </a:extLst>
            </p:cNvPr>
            <p:cNvSpPr/>
            <p:nvPr/>
          </p:nvSpPr>
          <p:spPr>
            <a:xfrm>
              <a:off x="2123488" y="4280351"/>
              <a:ext cx="2354580" cy="1188720"/>
            </a:xfrm>
            <a:custGeom>
              <a:avLst/>
              <a:gdLst/>
              <a:ahLst/>
              <a:cxnLst/>
              <a:rect l="l" t="t" r="r" b="b"/>
              <a:pathLst>
                <a:path w="2354579" h="1188720">
                  <a:moveTo>
                    <a:pt x="2354051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54051" y="1188533"/>
                  </a:lnTo>
                  <a:lnTo>
                    <a:pt x="2354051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>
              <a:extLst>
                <a:ext uri="{FF2B5EF4-FFF2-40B4-BE49-F238E27FC236}">
                  <a16:creationId xmlns:a16="http://schemas.microsoft.com/office/drawing/2014/main" xmlns="" id="{62930EB3-7E9A-BB54-6D89-6CC026F86ACC}"/>
                </a:ext>
              </a:extLst>
            </p:cNvPr>
            <p:cNvSpPr/>
            <p:nvPr/>
          </p:nvSpPr>
          <p:spPr>
            <a:xfrm>
              <a:off x="5374374" y="4280351"/>
              <a:ext cx="2327910" cy="1188720"/>
            </a:xfrm>
            <a:custGeom>
              <a:avLst/>
              <a:gdLst/>
              <a:ahLst/>
              <a:cxnLst/>
              <a:rect l="l" t="t" r="r" b="b"/>
              <a:pathLst>
                <a:path w="2327909" h="1188720">
                  <a:moveTo>
                    <a:pt x="2327530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27530" y="1188533"/>
                  </a:lnTo>
                  <a:lnTo>
                    <a:pt x="2327530" y="0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>
            <a:extLst>
              <a:ext uri="{FF2B5EF4-FFF2-40B4-BE49-F238E27FC236}">
                <a16:creationId xmlns:a16="http://schemas.microsoft.com/office/drawing/2014/main" xmlns="" id="{1BD0DF03-4B7F-731A-7EF4-4AD7F067B429}"/>
              </a:ext>
            </a:extLst>
          </p:cNvPr>
          <p:cNvSpPr/>
          <p:nvPr/>
        </p:nvSpPr>
        <p:spPr>
          <a:xfrm>
            <a:off x="7358202" y="362154"/>
            <a:ext cx="248285" cy="120014"/>
          </a:xfrm>
          <a:custGeom>
            <a:avLst/>
            <a:gdLst/>
            <a:ahLst/>
            <a:cxnLst/>
            <a:rect l="l" t="t" r="r" b="b"/>
            <a:pathLst>
              <a:path w="248284" h="120015">
                <a:moveTo>
                  <a:pt x="102654" y="0"/>
                </a:moveTo>
                <a:lnTo>
                  <a:pt x="0" y="0"/>
                </a:lnTo>
                <a:lnTo>
                  <a:pt x="0" y="112903"/>
                </a:lnTo>
                <a:lnTo>
                  <a:pt x="33566" y="112903"/>
                </a:lnTo>
                <a:lnTo>
                  <a:pt x="33566" y="28054"/>
                </a:lnTo>
                <a:lnTo>
                  <a:pt x="87198" y="28054"/>
                </a:lnTo>
                <a:lnTo>
                  <a:pt x="102654" y="0"/>
                </a:lnTo>
                <a:close/>
              </a:path>
              <a:path w="248284" h="120015">
                <a:moveTo>
                  <a:pt x="147345" y="0"/>
                </a:moveTo>
                <a:lnTo>
                  <a:pt x="114020" y="0"/>
                </a:lnTo>
                <a:lnTo>
                  <a:pt x="114020" y="74701"/>
                </a:lnTo>
                <a:lnTo>
                  <a:pt x="122072" y="70942"/>
                </a:lnTo>
                <a:lnTo>
                  <a:pt x="130683" y="66370"/>
                </a:lnTo>
                <a:lnTo>
                  <a:pt x="139293" y="61239"/>
                </a:lnTo>
                <a:lnTo>
                  <a:pt x="147345" y="55841"/>
                </a:lnTo>
                <a:lnTo>
                  <a:pt x="147345" y="0"/>
                </a:lnTo>
                <a:close/>
              </a:path>
              <a:path w="248284" h="120015">
                <a:moveTo>
                  <a:pt x="247853" y="254"/>
                </a:moveTo>
                <a:lnTo>
                  <a:pt x="221754" y="254"/>
                </a:lnTo>
                <a:lnTo>
                  <a:pt x="198704" y="24790"/>
                </a:lnTo>
                <a:lnTo>
                  <a:pt x="171411" y="50088"/>
                </a:lnTo>
                <a:lnTo>
                  <a:pt x="142367" y="72694"/>
                </a:lnTo>
                <a:lnTo>
                  <a:pt x="114020" y="89217"/>
                </a:lnTo>
                <a:lnTo>
                  <a:pt x="114020" y="119684"/>
                </a:lnTo>
                <a:lnTo>
                  <a:pt x="139585" y="107861"/>
                </a:lnTo>
                <a:lnTo>
                  <a:pt x="164960" y="92087"/>
                </a:lnTo>
                <a:lnTo>
                  <a:pt x="189979" y="72656"/>
                </a:lnTo>
                <a:lnTo>
                  <a:pt x="214515" y="49847"/>
                </a:lnTo>
                <a:lnTo>
                  <a:pt x="214515" y="113157"/>
                </a:lnTo>
                <a:lnTo>
                  <a:pt x="247853" y="113157"/>
                </a:lnTo>
                <a:lnTo>
                  <a:pt x="247853" y="254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xmlns="" id="{2E92180D-EF9E-8377-7C03-452617E6DFE1}"/>
              </a:ext>
            </a:extLst>
          </p:cNvPr>
          <p:cNvSpPr/>
          <p:nvPr/>
        </p:nvSpPr>
        <p:spPr>
          <a:xfrm>
            <a:off x="7178700" y="303404"/>
            <a:ext cx="165100" cy="172085"/>
          </a:xfrm>
          <a:custGeom>
            <a:avLst/>
            <a:gdLst/>
            <a:ahLst/>
            <a:cxnLst/>
            <a:rect l="l" t="t" r="r" b="b"/>
            <a:pathLst>
              <a:path w="165100" h="172084">
                <a:moveTo>
                  <a:pt x="77787" y="143852"/>
                </a:moveTo>
                <a:lnTo>
                  <a:pt x="17386" y="143852"/>
                </a:lnTo>
                <a:lnTo>
                  <a:pt x="0" y="171907"/>
                </a:lnTo>
                <a:lnTo>
                  <a:pt x="77787" y="171907"/>
                </a:lnTo>
                <a:lnTo>
                  <a:pt x="77787" y="143852"/>
                </a:lnTo>
                <a:close/>
              </a:path>
              <a:path w="165100" h="172084">
                <a:moveTo>
                  <a:pt x="164515" y="171653"/>
                </a:moveTo>
                <a:lnTo>
                  <a:pt x="99288" y="0"/>
                </a:lnTo>
                <a:lnTo>
                  <a:pt x="54838" y="0"/>
                </a:lnTo>
                <a:lnTo>
                  <a:pt x="98564" y="101066"/>
                </a:lnTo>
                <a:lnTo>
                  <a:pt x="89420" y="97332"/>
                </a:lnTo>
                <a:lnTo>
                  <a:pt x="80086" y="94780"/>
                </a:lnTo>
                <a:lnTo>
                  <a:pt x="70027" y="93306"/>
                </a:lnTo>
                <a:lnTo>
                  <a:pt x="58699" y="92837"/>
                </a:lnTo>
                <a:lnTo>
                  <a:pt x="53136" y="92837"/>
                </a:lnTo>
                <a:lnTo>
                  <a:pt x="45643" y="93319"/>
                </a:lnTo>
                <a:lnTo>
                  <a:pt x="43726" y="93814"/>
                </a:lnTo>
                <a:lnTo>
                  <a:pt x="25844" y="125971"/>
                </a:lnTo>
                <a:lnTo>
                  <a:pt x="27533" y="125971"/>
                </a:lnTo>
                <a:lnTo>
                  <a:pt x="35750" y="124993"/>
                </a:lnTo>
                <a:lnTo>
                  <a:pt x="46380" y="124993"/>
                </a:lnTo>
                <a:lnTo>
                  <a:pt x="90309" y="133616"/>
                </a:lnTo>
                <a:lnTo>
                  <a:pt x="120307" y="166103"/>
                </a:lnTo>
                <a:lnTo>
                  <a:pt x="121513" y="171653"/>
                </a:lnTo>
                <a:lnTo>
                  <a:pt x="164515" y="17165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6" name="object 36">
            <a:extLst>
              <a:ext uri="{FF2B5EF4-FFF2-40B4-BE49-F238E27FC236}">
                <a16:creationId xmlns:a16="http://schemas.microsoft.com/office/drawing/2014/main" xmlns="" id="{E8377B1D-79CD-A969-F9FA-421593A0FAB8}"/>
              </a:ext>
            </a:extLst>
          </p:cNvPr>
          <p:cNvGrpSpPr/>
          <p:nvPr/>
        </p:nvGrpSpPr>
        <p:grpSpPr>
          <a:xfrm>
            <a:off x="7928334" y="362147"/>
            <a:ext cx="302260" cy="113664"/>
            <a:chOff x="6917097" y="362147"/>
            <a:chExt cx="302260" cy="113664"/>
          </a:xfrm>
        </p:grpSpPr>
        <p:sp>
          <p:nvSpPr>
            <p:cNvPr id="37" name="object 37">
              <a:extLst>
                <a:ext uri="{FF2B5EF4-FFF2-40B4-BE49-F238E27FC236}">
                  <a16:creationId xmlns:a16="http://schemas.microsoft.com/office/drawing/2014/main" xmlns="" id="{78EDB6FD-2A47-C24E-1F88-50A2096CEDE7}"/>
                </a:ext>
              </a:extLst>
            </p:cNvPr>
            <p:cNvSpPr/>
            <p:nvPr/>
          </p:nvSpPr>
          <p:spPr>
            <a:xfrm>
              <a:off x="6917097" y="362147"/>
              <a:ext cx="149225" cy="113664"/>
            </a:xfrm>
            <a:custGeom>
              <a:avLst/>
              <a:gdLst/>
              <a:ahLst/>
              <a:cxnLst/>
              <a:rect l="l" t="t" r="r" b="b"/>
              <a:pathLst>
                <a:path w="149225" h="113665">
                  <a:moveTo>
                    <a:pt x="148808" y="0"/>
                  </a:moveTo>
                  <a:lnTo>
                    <a:pt x="37922" y="0"/>
                  </a:lnTo>
                  <a:lnTo>
                    <a:pt x="37922" y="10401"/>
                  </a:lnTo>
                  <a:lnTo>
                    <a:pt x="37656" y="33323"/>
                  </a:lnTo>
                  <a:lnTo>
                    <a:pt x="34058" y="73987"/>
                  </a:lnTo>
                  <a:lnTo>
                    <a:pt x="26800" y="85594"/>
                  </a:lnTo>
                  <a:lnTo>
                    <a:pt x="14485" y="85594"/>
                  </a:lnTo>
                  <a:lnTo>
                    <a:pt x="0" y="112428"/>
                  </a:lnTo>
                  <a:lnTo>
                    <a:pt x="6518" y="113397"/>
                  </a:lnTo>
                  <a:lnTo>
                    <a:pt x="12562" y="113634"/>
                  </a:lnTo>
                  <a:lnTo>
                    <a:pt x="21739" y="113634"/>
                  </a:lnTo>
                  <a:lnTo>
                    <a:pt x="61246" y="84160"/>
                  </a:lnTo>
                  <a:lnTo>
                    <a:pt x="66790" y="42046"/>
                  </a:lnTo>
                  <a:lnTo>
                    <a:pt x="67153" y="26601"/>
                  </a:lnTo>
                  <a:lnTo>
                    <a:pt x="115469" y="26601"/>
                  </a:lnTo>
                  <a:lnTo>
                    <a:pt x="115469" y="112910"/>
                  </a:lnTo>
                  <a:lnTo>
                    <a:pt x="148808" y="112910"/>
                  </a:lnTo>
                  <a:lnTo>
                    <a:pt x="148808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>
              <a:extLst>
                <a:ext uri="{FF2B5EF4-FFF2-40B4-BE49-F238E27FC236}">
                  <a16:creationId xmlns:a16="http://schemas.microsoft.com/office/drawing/2014/main" xmlns="" id="{5A52844A-A2B1-BD35-6594-8D778305A3AF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94894" y="362147"/>
              <a:ext cx="124413" cy="112900"/>
            </a:xfrm>
            <a:prstGeom prst="rect">
              <a:avLst/>
            </a:prstGeom>
          </p:spPr>
        </p:pic>
      </p:grpSp>
      <p:sp>
        <p:nvSpPr>
          <p:cNvPr id="39" name="object 39">
            <a:extLst>
              <a:ext uri="{FF2B5EF4-FFF2-40B4-BE49-F238E27FC236}">
                <a16:creationId xmlns:a16="http://schemas.microsoft.com/office/drawing/2014/main" xmlns="" id="{DF5084D3-4FDC-41BB-F0CF-5F53DA1C73A9}"/>
              </a:ext>
            </a:extLst>
          </p:cNvPr>
          <p:cNvSpPr/>
          <p:nvPr/>
        </p:nvSpPr>
        <p:spPr>
          <a:xfrm>
            <a:off x="7619821" y="357570"/>
            <a:ext cx="311150" cy="147955"/>
          </a:xfrm>
          <a:custGeom>
            <a:avLst/>
            <a:gdLst/>
            <a:ahLst/>
            <a:cxnLst/>
            <a:rect l="l" t="t" r="r" b="b"/>
            <a:pathLst>
              <a:path w="311150" h="147954">
                <a:moveTo>
                  <a:pt x="173456" y="117487"/>
                </a:moveTo>
                <a:lnTo>
                  <a:pt x="158965" y="90170"/>
                </a:lnTo>
                <a:lnTo>
                  <a:pt x="51549" y="90170"/>
                </a:lnTo>
                <a:lnTo>
                  <a:pt x="54559" y="77076"/>
                </a:lnTo>
                <a:lnTo>
                  <a:pt x="56832" y="65532"/>
                </a:lnTo>
                <a:lnTo>
                  <a:pt x="58559" y="51498"/>
                </a:lnTo>
                <a:lnTo>
                  <a:pt x="59918" y="30949"/>
                </a:lnTo>
                <a:lnTo>
                  <a:pt x="106540" y="30949"/>
                </a:lnTo>
                <a:lnTo>
                  <a:pt x="106540" y="76644"/>
                </a:lnTo>
                <a:lnTo>
                  <a:pt x="139877" y="76644"/>
                </a:lnTo>
                <a:lnTo>
                  <a:pt x="139877" y="4584"/>
                </a:lnTo>
                <a:lnTo>
                  <a:pt x="31394" y="4584"/>
                </a:lnTo>
                <a:lnTo>
                  <a:pt x="30543" y="29260"/>
                </a:lnTo>
                <a:lnTo>
                  <a:pt x="28943" y="51130"/>
                </a:lnTo>
                <a:lnTo>
                  <a:pt x="25920" y="71132"/>
                </a:lnTo>
                <a:lnTo>
                  <a:pt x="20815" y="90170"/>
                </a:lnTo>
                <a:lnTo>
                  <a:pt x="0" y="90170"/>
                </a:lnTo>
                <a:lnTo>
                  <a:pt x="0" y="147955"/>
                </a:lnTo>
                <a:lnTo>
                  <a:pt x="30683" y="147955"/>
                </a:lnTo>
                <a:lnTo>
                  <a:pt x="30683" y="117487"/>
                </a:lnTo>
                <a:lnTo>
                  <a:pt x="173456" y="117487"/>
                </a:lnTo>
                <a:close/>
              </a:path>
              <a:path w="311150" h="147954">
                <a:moveTo>
                  <a:pt x="311137" y="71323"/>
                </a:moveTo>
                <a:lnTo>
                  <a:pt x="307225" y="39573"/>
                </a:lnTo>
                <a:lnTo>
                  <a:pt x="294474" y="17348"/>
                </a:lnTo>
                <a:lnTo>
                  <a:pt x="272478" y="4279"/>
                </a:lnTo>
                <a:lnTo>
                  <a:pt x="240842" y="0"/>
                </a:lnTo>
                <a:lnTo>
                  <a:pt x="210781" y="4267"/>
                </a:lnTo>
                <a:lnTo>
                  <a:pt x="188214" y="16560"/>
                </a:lnTo>
                <a:lnTo>
                  <a:pt x="174028" y="36106"/>
                </a:lnTo>
                <a:lnTo>
                  <a:pt x="169100" y="62128"/>
                </a:lnTo>
                <a:lnTo>
                  <a:pt x="173736" y="87782"/>
                </a:lnTo>
                <a:lnTo>
                  <a:pt x="187553" y="106502"/>
                </a:lnTo>
                <a:lnTo>
                  <a:pt x="210375" y="117957"/>
                </a:lnTo>
                <a:lnTo>
                  <a:pt x="242049" y="121843"/>
                </a:lnTo>
                <a:lnTo>
                  <a:pt x="256717" y="121653"/>
                </a:lnTo>
                <a:lnTo>
                  <a:pt x="308724" y="91147"/>
                </a:lnTo>
                <a:lnTo>
                  <a:pt x="293509" y="93408"/>
                </a:lnTo>
                <a:lnTo>
                  <a:pt x="276745" y="95072"/>
                </a:lnTo>
                <a:lnTo>
                  <a:pt x="259283" y="96113"/>
                </a:lnTo>
                <a:lnTo>
                  <a:pt x="242062" y="96469"/>
                </a:lnTo>
                <a:lnTo>
                  <a:pt x="224040" y="94386"/>
                </a:lnTo>
                <a:lnTo>
                  <a:pt x="211467" y="88036"/>
                </a:lnTo>
                <a:lnTo>
                  <a:pt x="204114" y="77190"/>
                </a:lnTo>
                <a:lnTo>
                  <a:pt x="201714" y="61645"/>
                </a:lnTo>
                <a:lnTo>
                  <a:pt x="204292" y="45656"/>
                </a:lnTo>
                <a:lnTo>
                  <a:pt x="211861" y="33820"/>
                </a:lnTo>
                <a:lnTo>
                  <a:pt x="224142" y="26454"/>
                </a:lnTo>
                <a:lnTo>
                  <a:pt x="240842" y="23926"/>
                </a:lnTo>
                <a:lnTo>
                  <a:pt x="255270" y="25501"/>
                </a:lnTo>
                <a:lnTo>
                  <a:pt x="266242" y="30187"/>
                </a:lnTo>
                <a:lnTo>
                  <a:pt x="273634" y="37909"/>
                </a:lnTo>
                <a:lnTo>
                  <a:pt x="277329" y="48590"/>
                </a:lnTo>
                <a:lnTo>
                  <a:pt x="229006" y="48590"/>
                </a:lnTo>
                <a:lnTo>
                  <a:pt x="216687" y="71323"/>
                </a:lnTo>
                <a:lnTo>
                  <a:pt x="311137" y="7132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6">
            <a:extLst>
              <a:ext uri="{FF2B5EF4-FFF2-40B4-BE49-F238E27FC236}">
                <a16:creationId xmlns:a16="http://schemas.microsoft.com/office/drawing/2014/main" xmlns="" id="{9E5C9D47-DDC4-F75E-F1C2-438CCF6EB335}"/>
              </a:ext>
            </a:extLst>
          </p:cNvPr>
          <p:cNvSpPr txBox="1"/>
          <p:nvPr/>
        </p:nvSpPr>
        <p:spPr>
          <a:xfrm>
            <a:off x="1332006" y="1822450"/>
            <a:ext cx="6836331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40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При чем тут Агидель?</a:t>
            </a:r>
          </a:p>
        </p:txBody>
      </p:sp>
    </p:spTree>
    <p:extLst>
      <p:ext uri="{BB962C8B-B14F-4D97-AF65-F5344CB8AC3E}">
        <p14:creationId xmlns:p14="http://schemas.microsoft.com/office/powerpoint/2010/main" val="38723719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" y="4680192"/>
            <a:ext cx="3144826" cy="792480"/>
          </a:xfrm>
          <a:custGeom>
            <a:avLst/>
            <a:gdLst/>
            <a:ahLst/>
            <a:cxnLst/>
            <a:rect l="l" t="t" r="r" b="b"/>
            <a:pathLst>
              <a:path w="2134235" h="1188720">
                <a:moveTo>
                  <a:pt x="0" y="1188533"/>
                </a:moveTo>
                <a:lnTo>
                  <a:pt x="2133899" y="1188533"/>
                </a:lnTo>
                <a:lnTo>
                  <a:pt x="2133899" y="0"/>
                </a:lnTo>
                <a:lnTo>
                  <a:pt x="0" y="0"/>
                </a:lnTo>
                <a:lnTo>
                  <a:pt x="0" y="1188533"/>
                </a:lnTo>
                <a:close/>
              </a:path>
            </a:pathLst>
          </a:custGeom>
          <a:solidFill>
            <a:srgbClr val="00B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3144487" y="4675732"/>
            <a:ext cx="6586887" cy="796939"/>
            <a:chOff x="2133251" y="4283952"/>
            <a:chExt cx="5570220" cy="1188720"/>
          </a:xfrm>
        </p:grpSpPr>
        <p:sp>
          <p:nvSpPr>
            <p:cNvPr id="4" name="object 4"/>
            <p:cNvSpPr/>
            <p:nvPr/>
          </p:nvSpPr>
          <p:spPr>
            <a:xfrm>
              <a:off x="4483799" y="4283952"/>
              <a:ext cx="895985" cy="1188720"/>
            </a:xfrm>
            <a:custGeom>
              <a:avLst/>
              <a:gdLst/>
              <a:ahLst/>
              <a:cxnLst/>
              <a:rect l="l" t="t" r="r" b="b"/>
              <a:pathLst>
                <a:path w="895985" h="1188720">
                  <a:moveTo>
                    <a:pt x="895493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895493" y="1188533"/>
                  </a:lnTo>
                  <a:lnTo>
                    <a:pt x="895493" y="0"/>
                  </a:lnTo>
                  <a:close/>
                </a:path>
              </a:pathLst>
            </a:custGeom>
            <a:solidFill>
              <a:srgbClr val="0082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133251" y="4283952"/>
              <a:ext cx="2350770" cy="1188720"/>
            </a:xfrm>
            <a:custGeom>
              <a:avLst/>
              <a:gdLst/>
              <a:ahLst/>
              <a:cxnLst/>
              <a:rect l="l" t="t" r="r" b="b"/>
              <a:pathLst>
                <a:path w="2350770" h="1188720">
                  <a:moveTo>
                    <a:pt x="2350543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50543" y="1188533"/>
                  </a:lnTo>
                  <a:lnTo>
                    <a:pt x="2350543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379293" y="4283952"/>
              <a:ext cx="2324100" cy="1188720"/>
            </a:xfrm>
            <a:custGeom>
              <a:avLst/>
              <a:gdLst/>
              <a:ahLst/>
              <a:cxnLst/>
              <a:rect l="l" t="t" r="r" b="b"/>
              <a:pathLst>
                <a:path w="2324100" h="1188720">
                  <a:moveTo>
                    <a:pt x="2324058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24058" y="1188533"/>
                  </a:lnTo>
                  <a:lnTo>
                    <a:pt x="2324058" y="0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1011335" y="2238"/>
            <a:ext cx="4448175" cy="561340"/>
          </a:xfrm>
          <a:custGeom>
            <a:avLst/>
            <a:gdLst/>
            <a:ahLst/>
            <a:cxnLst/>
            <a:rect l="l" t="t" r="r" b="b"/>
            <a:pathLst>
              <a:path w="4448175" h="561340">
                <a:moveTo>
                  <a:pt x="4447708" y="0"/>
                </a:moveTo>
                <a:lnTo>
                  <a:pt x="0" y="0"/>
                </a:lnTo>
                <a:lnTo>
                  <a:pt x="0" y="561272"/>
                </a:lnTo>
                <a:lnTo>
                  <a:pt x="4447708" y="561272"/>
                </a:lnTo>
                <a:lnTo>
                  <a:pt x="4447708" y="0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358202" y="362154"/>
            <a:ext cx="248285" cy="120014"/>
          </a:xfrm>
          <a:custGeom>
            <a:avLst/>
            <a:gdLst/>
            <a:ahLst/>
            <a:cxnLst/>
            <a:rect l="l" t="t" r="r" b="b"/>
            <a:pathLst>
              <a:path w="248284" h="120015">
                <a:moveTo>
                  <a:pt x="102654" y="0"/>
                </a:moveTo>
                <a:lnTo>
                  <a:pt x="0" y="0"/>
                </a:lnTo>
                <a:lnTo>
                  <a:pt x="0" y="112903"/>
                </a:lnTo>
                <a:lnTo>
                  <a:pt x="33566" y="112903"/>
                </a:lnTo>
                <a:lnTo>
                  <a:pt x="33566" y="28054"/>
                </a:lnTo>
                <a:lnTo>
                  <a:pt x="87198" y="28054"/>
                </a:lnTo>
                <a:lnTo>
                  <a:pt x="102654" y="0"/>
                </a:lnTo>
                <a:close/>
              </a:path>
              <a:path w="248284" h="120015">
                <a:moveTo>
                  <a:pt x="147345" y="0"/>
                </a:moveTo>
                <a:lnTo>
                  <a:pt x="114020" y="0"/>
                </a:lnTo>
                <a:lnTo>
                  <a:pt x="114020" y="74701"/>
                </a:lnTo>
                <a:lnTo>
                  <a:pt x="122072" y="70942"/>
                </a:lnTo>
                <a:lnTo>
                  <a:pt x="130683" y="66370"/>
                </a:lnTo>
                <a:lnTo>
                  <a:pt x="139293" y="61239"/>
                </a:lnTo>
                <a:lnTo>
                  <a:pt x="147345" y="55841"/>
                </a:lnTo>
                <a:lnTo>
                  <a:pt x="147345" y="0"/>
                </a:lnTo>
                <a:close/>
              </a:path>
              <a:path w="248284" h="120015">
                <a:moveTo>
                  <a:pt x="247853" y="254"/>
                </a:moveTo>
                <a:lnTo>
                  <a:pt x="221754" y="254"/>
                </a:lnTo>
                <a:lnTo>
                  <a:pt x="198704" y="24790"/>
                </a:lnTo>
                <a:lnTo>
                  <a:pt x="171411" y="50088"/>
                </a:lnTo>
                <a:lnTo>
                  <a:pt x="142367" y="72694"/>
                </a:lnTo>
                <a:lnTo>
                  <a:pt x="114020" y="89217"/>
                </a:lnTo>
                <a:lnTo>
                  <a:pt x="114020" y="119684"/>
                </a:lnTo>
                <a:lnTo>
                  <a:pt x="139585" y="107861"/>
                </a:lnTo>
                <a:lnTo>
                  <a:pt x="164960" y="92087"/>
                </a:lnTo>
                <a:lnTo>
                  <a:pt x="189979" y="72656"/>
                </a:lnTo>
                <a:lnTo>
                  <a:pt x="214515" y="49847"/>
                </a:lnTo>
                <a:lnTo>
                  <a:pt x="214515" y="113157"/>
                </a:lnTo>
                <a:lnTo>
                  <a:pt x="247853" y="113157"/>
                </a:lnTo>
                <a:lnTo>
                  <a:pt x="247853" y="254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178700" y="303404"/>
            <a:ext cx="165100" cy="172085"/>
          </a:xfrm>
          <a:custGeom>
            <a:avLst/>
            <a:gdLst/>
            <a:ahLst/>
            <a:cxnLst/>
            <a:rect l="l" t="t" r="r" b="b"/>
            <a:pathLst>
              <a:path w="165100" h="172084">
                <a:moveTo>
                  <a:pt x="77787" y="143852"/>
                </a:moveTo>
                <a:lnTo>
                  <a:pt x="17386" y="143852"/>
                </a:lnTo>
                <a:lnTo>
                  <a:pt x="0" y="171907"/>
                </a:lnTo>
                <a:lnTo>
                  <a:pt x="77787" y="171907"/>
                </a:lnTo>
                <a:lnTo>
                  <a:pt x="77787" y="143852"/>
                </a:lnTo>
                <a:close/>
              </a:path>
              <a:path w="165100" h="172084">
                <a:moveTo>
                  <a:pt x="164515" y="171653"/>
                </a:moveTo>
                <a:lnTo>
                  <a:pt x="99288" y="0"/>
                </a:lnTo>
                <a:lnTo>
                  <a:pt x="54838" y="0"/>
                </a:lnTo>
                <a:lnTo>
                  <a:pt x="98564" y="101066"/>
                </a:lnTo>
                <a:lnTo>
                  <a:pt x="89420" y="97332"/>
                </a:lnTo>
                <a:lnTo>
                  <a:pt x="80086" y="94780"/>
                </a:lnTo>
                <a:lnTo>
                  <a:pt x="70027" y="93306"/>
                </a:lnTo>
                <a:lnTo>
                  <a:pt x="58699" y="92837"/>
                </a:lnTo>
                <a:lnTo>
                  <a:pt x="53136" y="92837"/>
                </a:lnTo>
                <a:lnTo>
                  <a:pt x="45643" y="93319"/>
                </a:lnTo>
                <a:lnTo>
                  <a:pt x="43726" y="93814"/>
                </a:lnTo>
                <a:lnTo>
                  <a:pt x="25844" y="125971"/>
                </a:lnTo>
                <a:lnTo>
                  <a:pt x="27533" y="125971"/>
                </a:lnTo>
                <a:lnTo>
                  <a:pt x="35750" y="124993"/>
                </a:lnTo>
                <a:lnTo>
                  <a:pt x="46380" y="124993"/>
                </a:lnTo>
                <a:lnTo>
                  <a:pt x="90309" y="133616"/>
                </a:lnTo>
                <a:lnTo>
                  <a:pt x="120307" y="166103"/>
                </a:lnTo>
                <a:lnTo>
                  <a:pt x="121513" y="171653"/>
                </a:lnTo>
                <a:lnTo>
                  <a:pt x="164515" y="17165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" name="object 12"/>
          <p:cNvGrpSpPr/>
          <p:nvPr/>
        </p:nvGrpSpPr>
        <p:grpSpPr>
          <a:xfrm>
            <a:off x="7928334" y="362147"/>
            <a:ext cx="302260" cy="113664"/>
            <a:chOff x="6917097" y="362147"/>
            <a:chExt cx="302260" cy="113664"/>
          </a:xfrm>
        </p:grpSpPr>
        <p:sp>
          <p:nvSpPr>
            <p:cNvPr id="13" name="object 13"/>
            <p:cNvSpPr/>
            <p:nvPr/>
          </p:nvSpPr>
          <p:spPr>
            <a:xfrm>
              <a:off x="6917097" y="362147"/>
              <a:ext cx="149225" cy="113664"/>
            </a:xfrm>
            <a:custGeom>
              <a:avLst/>
              <a:gdLst/>
              <a:ahLst/>
              <a:cxnLst/>
              <a:rect l="l" t="t" r="r" b="b"/>
              <a:pathLst>
                <a:path w="149225" h="113665">
                  <a:moveTo>
                    <a:pt x="148808" y="0"/>
                  </a:moveTo>
                  <a:lnTo>
                    <a:pt x="37922" y="0"/>
                  </a:lnTo>
                  <a:lnTo>
                    <a:pt x="37922" y="10401"/>
                  </a:lnTo>
                  <a:lnTo>
                    <a:pt x="37656" y="33323"/>
                  </a:lnTo>
                  <a:lnTo>
                    <a:pt x="34058" y="73987"/>
                  </a:lnTo>
                  <a:lnTo>
                    <a:pt x="26800" y="85594"/>
                  </a:lnTo>
                  <a:lnTo>
                    <a:pt x="14485" y="85594"/>
                  </a:lnTo>
                  <a:lnTo>
                    <a:pt x="0" y="112428"/>
                  </a:lnTo>
                  <a:lnTo>
                    <a:pt x="6518" y="113397"/>
                  </a:lnTo>
                  <a:lnTo>
                    <a:pt x="12562" y="113634"/>
                  </a:lnTo>
                  <a:lnTo>
                    <a:pt x="21739" y="113634"/>
                  </a:lnTo>
                  <a:lnTo>
                    <a:pt x="61246" y="84160"/>
                  </a:lnTo>
                  <a:lnTo>
                    <a:pt x="66790" y="42046"/>
                  </a:lnTo>
                  <a:lnTo>
                    <a:pt x="67153" y="26601"/>
                  </a:lnTo>
                  <a:lnTo>
                    <a:pt x="115469" y="26601"/>
                  </a:lnTo>
                  <a:lnTo>
                    <a:pt x="115469" y="112910"/>
                  </a:lnTo>
                  <a:lnTo>
                    <a:pt x="148808" y="112910"/>
                  </a:lnTo>
                  <a:lnTo>
                    <a:pt x="148808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94894" y="362147"/>
              <a:ext cx="124413" cy="112900"/>
            </a:xfrm>
            <a:prstGeom prst="rect">
              <a:avLst/>
            </a:prstGeom>
          </p:spPr>
        </p:pic>
      </p:grpSp>
      <p:sp>
        <p:nvSpPr>
          <p:cNvPr id="15" name="object 15"/>
          <p:cNvSpPr/>
          <p:nvPr/>
        </p:nvSpPr>
        <p:spPr>
          <a:xfrm>
            <a:off x="7619821" y="357570"/>
            <a:ext cx="311150" cy="147955"/>
          </a:xfrm>
          <a:custGeom>
            <a:avLst/>
            <a:gdLst/>
            <a:ahLst/>
            <a:cxnLst/>
            <a:rect l="l" t="t" r="r" b="b"/>
            <a:pathLst>
              <a:path w="311150" h="147954">
                <a:moveTo>
                  <a:pt x="173456" y="117487"/>
                </a:moveTo>
                <a:lnTo>
                  <a:pt x="158965" y="90170"/>
                </a:lnTo>
                <a:lnTo>
                  <a:pt x="51549" y="90170"/>
                </a:lnTo>
                <a:lnTo>
                  <a:pt x="54559" y="77076"/>
                </a:lnTo>
                <a:lnTo>
                  <a:pt x="56832" y="65532"/>
                </a:lnTo>
                <a:lnTo>
                  <a:pt x="58559" y="51498"/>
                </a:lnTo>
                <a:lnTo>
                  <a:pt x="59918" y="30949"/>
                </a:lnTo>
                <a:lnTo>
                  <a:pt x="106540" y="30949"/>
                </a:lnTo>
                <a:lnTo>
                  <a:pt x="106540" y="76644"/>
                </a:lnTo>
                <a:lnTo>
                  <a:pt x="139877" y="76644"/>
                </a:lnTo>
                <a:lnTo>
                  <a:pt x="139877" y="4584"/>
                </a:lnTo>
                <a:lnTo>
                  <a:pt x="31394" y="4584"/>
                </a:lnTo>
                <a:lnTo>
                  <a:pt x="30543" y="29260"/>
                </a:lnTo>
                <a:lnTo>
                  <a:pt x="28943" y="51130"/>
                </a:lnTo>
                <a:lnTo>
                  <a:pt x="25920" y="71132"/>
                </a:lnTo>
                <a:lnTo>
                  <a:pt x="20815" y="90170"/>
                </a:lnTo>
                <a:lnTo>
                  <a:pt x="0" y="90170"/>
                </a:lnTo>
                <a:lnTo>
                  <a:pt x="0" y="147955"/>
                </a:lnTo>
                <a:lnTo>
                  <a:pt x="30683" y="147955"/>
                </a:lnTo>
                <a:lnTo>
                  <a:pt x="30683" y="117487"/>
                </a:lnTo>
                <a:lnTo>
                  <a:pt x="173456" y="117487"/>
                </a:lnTo>
                <a:close/>
              </a:path>
              <a:path w="311150" h="147954">
                <a:moveTo>
                  <a:pt x="311137" y="71323"/>
                </a:moveTo>
                <a:lnTo>
                  <a:pt x="307225" y="39573"/>
                </a:lnTo>
                <a:lnTo>
                  <a:pt x="294474" y="17348"/>
                </a:lnTo>
                <a:lnTo>
                  <a:pt x="272478" y="4279"/>
                </a:lnTo>
                <a:lnTo>
                  <a:pt x="240842" y="0"/>
                </a:lnTo>
                <a:lnTo>
                  <a:pt x="210781" y="4267"/>
                </a:lnTo>
                <a:lnTo>
                  <a:pt x="188214" y="16560"/>
                </a:lnTo>
                <a:lnTo>
                  <a:pt x="174028" y="36106"/>
                </a:lnTo>
                <a:lnTo>
                  <a:pt x="169100" y="62128"/>
                </a:lnTo>
                <a:lnTo>
                  <a:pt x="173736" y="87782"/>
                </a:lnTo>
                <a:lnTo>
                  <a:pt x="187553" y="106502"/>
                </a:lnTo>
                <a:lnTo>
                  <a:pt x="210375" y="117957"/>
                </a:lnTo>
                <a:lnTo>
                  <a:pt x="242049" y="121843"/>
                </a:lnTo>
                <a:lnTo>
                  <a:pt x="256717" y="121653"/>
                </a:lnTo>
                <a:lnTo>
                  <a:pt x="308724" y="91147"/>
                </a:lnTo>
                <a:lnTo>
                  <a:pt x="293509" y="93408"/>
                </a:lnTo>
                <a:lnTo>
                  <a:pt x="276745" y="95072"/>
                </a:lnTo>
                <a:lnTo>
                  <a:pt x="259283" y="96113"/>
                </a:lnTo>
                <a:lnTo>
                  <a:pt x="242062" y="96469"/>
                </a:lnTo>
                <a:lnTo>
                  <a:pt x="224040" y="94386"/>
                </a:lnTo>
                <a:lnTo>
                  <a:pt x="211467" y="88036"/>
                </a:lnTo>
                <a:lnTo>
                  <a:pt x="204114" y="77190"/>
                </a:lnTo>
                <a:lnTo>
                  <a:pt x="201714" y="61645"/>
                </a:lnTo>
                <a:lnTo>
                  <a:pt x="204292" y="45656"/>
                </a:lnTo>
                <a:lnTo>
                  <a:pt x="211861" y="33820"/>
                </a:lnTo>
                <a:lnTo>
                  <a:pt x="224142" y="26454"/>
                </a:lnTo>
                <a:lnTo>
                  <a:pt x="240842" y="23926"/>
                </a:lnTo>
                <a:lnTo>
                  <a:pt x="255270" y="25501"/>
                </a:lnTo>
                <a:lnTo>
                  <a:pt x="266242" y="30187"/>
                </a:lnTo>
                <a:lnTo>
                  <a:pt x="273634" y="37909"/>
                </a:lnTo>
                <a:lnTo>
                  <a:pt x="277329" y="48590"/>
                </a:lnTo>
                <a:lnTo>
                  <a:pt x="229006" y="48590"/>
                </a:lnTo>
                <a:lnTo>
                  <a:pt x="216687" y="71323"/>
                </a:lnTo>
                <a:lnTo>
                  <a:pt x="311137" y="7132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object 16"/>
          <p:cNvGrpSpPr/>
          <p:nvPr/>
        </p:nvGrpSpPr>
        <p:grpSpPr>
          <a:xfrm>
            <a:off x="1478819" y="1025736"/>
            <a:ext cx="792480" cy="792480"/>
            <a:chOff x="467582" y="1025736"/>
            <a:chExt cx="792480" cy="792480"/>
          </a:xfrm>
        </p:grpSpPr>
        <p:sp>
          <p:nvSpPr>
            <p:cNvPr id="17" name="object 17"/>
            <p:cNvSpPr/>
            <p:nvPr/>
          </p:nvSpPr>
          <p:spPr>
            <a:xfrm>
              <a:off x="467582" y="1025736"/>
              <a:ext cx="792480" cy="792480"/>
            </a:xfrm>
            <a:custGeom>
              <a:avLst/>
              <a:gdLst/>
              <a:ahLst/>
              <a:cxnLst/>
              <a:rect l="l" t="t" r="r" b="b"/>
              <a:pathLst>
                <a:path w="792480" h="792480">
                  <a:moveTo>
                    <a:pt x="791999" y="0"/>
                  </a:moveTo>
                  <a:lnTo>
                    <a:pt x="0" y="0"/>
                  </a:lnTo>
                  <a:lnTo>
                    <a:pt x="0" y="791999"/>
                  </a:lnTo>
                  <a:lnTo>
                    <a:pt x="791999" y="791999"/>
                  </a:lnTo>
                  <a:lnTo>
                    <a:pt x="791999" y="0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24434" y="1144760"/>
              <a:ext cx="514350" cy="589915"/>
            </a:xfrm>
            <a:custGeom>
              <a:avLst/>
              <a:gdLst/>
              <a:ahLst/>
              <a:cxnLst/>
              <a:rect l="l" t="t" r="r" b="b"/>
              <a:pathLst>
                <a:path w="514350" h="589914">
                  <a:moveTo>
                    <a:pt x="71686" y="0"/>
                  </a:moveTo>
                  <a:lnTo>
                    <a:pt x="57391" y="1653"/>
                  </a:lnTo>
                  <a:lnTo>
                    <a:pt x="47023" y="6955"/>
                  </a:lnTo>
                  <a:lnTo>
                    <a:pt x="40556" y="16299"/>
                  </a:lnTo>
                  <a:lnTo>
                    <a:pt x="37969" y="30081"/>
                  </a:lnTo>
                  <a:lnTo>
                    <a:pt x="38043" y="46212"/>
                  </a:lnTo>
                  <a:lnTo>
                    <a:pt x="40512" y="58223"/>
                  </a:lnTo>
                  <a:lnTo>
                    <a:pt x="46478" y="67299"/>
                  </a:lnTo>
                  <a:lnTo>
                    <a:pt x="57042" y="74623"/>
                  </a:lnTo>
                  <a:lnTo>
                    <a:pt x="56987" y="345671"/>
                  </a:lnTo>
                  <a:lnTo>
                    <a:pt x="18953" y="365079"/>
                  </a:lnTo>
                  <a:lnTo>
                    <a:pt x="18856" y="570332"/>
                  </a:lnTo>
                  <a:lnTo>
                    <a:pt x="27" y="571078"/>
                  </a:lnTo>
                  <a:lnTo>
                    <a:pt x="0" y="589507"/>
                  </a:lnTo>
                  <a:lnTo>
                    <a:pt x="513751" y="589427"/>
                  </a:lnTo>
                  <a:lnTo>
                    <a:pt x="513138" y="570638"/>
                  </a:lnTo>
                  <a:lnTo>
                    <a:pt x="246319" y="570638"/>
                  </a:lnTo>
                  <a:lnTo>
                    <a:pt x="152355" y="570527"/>
                  </a:lnTo>
                  <a:lnTo>
                    <a:pt x="38094" y="570527"/>
                  </a:lnTo>
                  <a:lnTo>
                    <a:pt x="38022" y="376311"/>
                  </a:lnTo>
                  <a:lnTo>
                    <a:pt x="94683" y="348357"/>
                  </a:lnTo>
                  <a:lnTo>
                    <a:pt x="114123" y="348357"/>
                  </a:lnTo>
                  <a:lnTo>
                    <a:pt x="114123" y="347939"/>
                  </a:lnTo>
                  <a:lnTo>
                    <a:pt x="163427" y="347939"/>
                  </a:lnTo>
                  <a:lnTo>
                    <a:pt x="135142" y="335746"/>
                  </a:lnTo>
                  <a:lnTo>
                    <a:pt x="76305" y="335746"/>
                  </a:lnTo>
                  <a:lnTo>
                    <a:pt x="76142" y="75966"/>
                  </a:lnTo>
                  <a:lnTo>
                    <a:pt x="342442" y="75966"/>
                  </a:lnTo>
                  <a:lnTo>
                    <a:pt x="342442" y="74876"/>
                  </a:lnTo>
                  <a:lnTo>
                    <a:pt x="353106" y="66874"/>
                  </a:lnTo>
                  <a:lnTo>
                    <a:pt x="359276" y="58044"/>
                  </a:lnTo>
                  <a:lnTo>
                    <a:pt x="359498" y="56965"/>
                  </a:lnTo>
                  <a:lnTo>
                    <a:pt x="71733" y="56965"/>
                  </a:lnTo>
                  <a:lnTo>
                    <a:pt x="62401" y="55739"/>
                  </a:lnTo>
                  <a:lnTo>
                    <a:pt x="58145" y="51609"/>
                  </a:lnTo>
                  <a:lnTo>
                    <a:pt x="57020" y="43902"/>
                  </a:lnTo>
                  <a:lnTo>
                    <a:pt x="57077" y="22597"/>
                  </a:lnTo>
                  <a:lnTo>
                    <a:pt x="60580" y="19090"/>
                  </a:lnTo>
                  <a:lnTo>
                    <a:pt x="359211" y="19090"/>
                  </a:lnTo>
                  <a:lnTo>
                    <a:pt x="358240" y="14909"/>
                  </a:lnTo>
                  <a:lnTo>
                    <a:pt x="351273" y="6147"/>
                  </a:lnTo>
                  <a:lnTo>
                    <a:pt x="340481" y="1399"/>
                  </a:lnTo>
                  <a:lnTo>
                    <a:pt x="325889" y="17"/>
                  </a:lnTo>
                  <a:lnTo>
                    <a:pt x="71686" y="0"/>
                  </a:lnTo>
                  <a:close/>
                </a:path>
                <a:path w="514350" h="589914">
                  <a:moveTo>
                    <a:pt x="248481" y="476675"/>
                  </a:moveTo>
                  <a:lnTo>
                    <a:pt x="248843" y="495277"/>
                  </a:lnTo>
                  <a:lnTo>
                    <a:pt x="249206" y="524318"/>
                  </a:lnTo>
                  <a:lnTo>
                    <a:pt x="248695" y="554096"/>
                  </a:lnTo>
                  <a:lnTo>
                    <a:pt x="246319" y="570638"/>
                  </a:lnTo>
                  <a:lnTo>
                    <a:pt x="513138" y="570638"/>
                  </a:lnTo>
                  <a:lnTo>
                    <a:pt x="418752" y="570542"/>
                  </a:lnTo>
                  <a:lnTo>
                    <a:pt x="361551" y="570444"/>
                  </a:lnTo>
                  <a:lnTo>
                    <a:pt x="266396" y="570387"/>
                  </a:lnTo>
                  <a:lnTo>
                    <a:pt x="266374" y="495147"/>
                  </a:lnTo>
                  <a:lnTo>
                    <a:pt x="304018" y="494678"/>
                  </a:lnTo>
                  <a:lnTo>
                    <a:pt x="322660" y="494678"/>
                  </a:lnTo>
                  <a:lnTo>
                    <a:pt x="322660" y="476877"/>
                  </a:lnTo>
                  <a:lnTo>
                    <a:pt x="248481" y="476675"/>
                  </a:lnTo>
                  <a:close/>
                </a:path>
                <a:path w="514350" h="589914">
                  <a:moveTo>
                    <a:pt x="494743" y="190273"/>
                  </a:moveTo>
                  <a:lnTo>
                    <a:pt x="475595" y="190273"/>
                  </a:lnTo>
                  <a:lnTo>
                    <a:pt x="475595" y="570214"/>
                  </a:lnTo>
                  <a:lnTo>
                    <a:pt x="418752" y="570542"/>
                  </a:lnTo>
                  <a:lnTo>
                    <a:pt x="509458" y="570542"/>
                  </a:lnTo>
                  <a:lnTo>
                    <a:pt x="494747" y="570517"/>
                  </a:lnTo>
                  <a:lnTo>
                    <a:pt x="494743" y="190273"/>
                  </a:lnTo>
                  <a:close/>
                </a:path>
                <a:path w="514350" h="589914">
                  <a:moveTo>
                    <a:pt x="209218" y="494672"/>
                  </a:moveTo>
                  <a:lnTo>
                    <a:pt x="152308" y="494672"/>
                  </a:lnTo>
                  <a:lnTo>
                    <a:pt x="189718" y="494700"/>
                  </a:lnTo>
                  <a:lnTo>
                    <a:pt x="190195" y="570318"/>
                  </a:lnTo>
                  <a:lnTo>
                    <a:pt x="152355" y="570538"/>
                  </a:lnTo>
                  <a:lnTo>
                    <a:pt x="221781" y="570538"/>
                  </a:lnTo>
                  <a:lnTo>
                    <a:pt x="209356" y="570487"/>
                  </a:lnTo>
                  <a:lnTo>
                    <a:pt x="209218" y="494672"/>
                  </a:lnTo>
                  <a:close/>
                </a:path>
                <a:path w="514350" h="589914">
                  <a:moveTo>
                    <a:pt x="114123" y="348357"/>
                  </a:moveTo>
                  <a:lnTo>
                    <a:pt x="94683" y="348357"/>
                  </a:lnTo>
                  <a:lnTo>
                    <a:pt x="95064" y="570344"/>
                  </a:lnTo>
                  <a:lnTo>
                    <a:pt x="38094" y="570527"/>
                  </a:lnTo>
                  <a:lnTo>
                    <a:pt x="152355" y="570527"/>
                  </a:lnTo>
                  <a:lnTo>
                    <a:pt x="114202" y="570484"/>
                  </a:lnTo>
                  <a:lnTo>
                    <a:pt x="114123" y="348357"/>
                  </a:lnTo>
                  <a:close/>
                </a:path>
                <a:path w="514350" h="589914">
                  <a:moveTo>
                    <a:pt x="134128" y="475656"/>
                  </a:moveTo>
                  <a:lnTo>
                    <a:pt x="132499" y="493685"/>
                  </a:lnTo>
                  <a:lnTo>
                    <a:pt x="132408" y="524318"/>
                  </a:lnTo>
                  <a:lnTo>
                    <a:pt x="132833" y="548146"/>
                  </a:lnTo>
                  <a:lnTo>
                    <a:pt x="133066" y="570099"/>
                  </a:lnTo>
                  <a:lnTo>
                    <a:pt x="114202" y="570484"/>
                  </a:lnTo>
                  <a:lnTo>
                    <a:pt x="152355" y="570484"/>
                  </a:lnTo>
                  <a:lnTo>
                    <a:pt x="152308" y="494672"/>
                  </a:lnTo>
                  <a:lnTo>
                    <a:pt x="209218" y="494672"/>
                  </a:lnTo>
                  <a:lnTo>
                    <a:pt x="209184" y="475790"/>
                  </a:lnTo>
                  <a:lnTo>
                    <a:pt x="134128" y="475656"/>
                  </a:lnTo>
                  <a:close/>
                </a:path>
                <a:path w="514350" h="589914">
                  <a:moveTo>
                    <a:pt x="418632" y="513698"/>
                  </a:moveTo>
                  <a:lnTo>
                    <a:pt x="399528" y="513698"/>
                  </a:lnTo>
                  <a:lnTo>
                    <a:pt x="399516" y="569995"/>
                  </a:lnTo>
                  <a:lnTo>
                    <a:pt x="361551" y="570444"/>
                  </a:lnTo>
                  <a:lnTo>
                    <a:pt x="418751" y="570444"/>
                  </a:lnTo>
                  <a:lnTo>
                    <a:pt x="418632" y="513698"/>
                  </a:lnTo>
                  <a:close/>
                </a:path>
                <a:path w="514350" h="589914">
                  <a:moveTo>
                    <a:pt x="322660" y="494678"/>
                  </a:moveTo>
                  <a:lnTo>
                    <a:pt x="304018" y="494678"/>
                  </a:lnTo>
                  <a:lnTo>
                    <a:pt x="304372" y="570160"/>
                  </a:lnTo>
                  <a:lnTo>
                    <a:pt x="266396" y="570387"/>
                  </a:lnTo>
                  <a:lnTo>
                    <a:pt x="342421" y="570387"/>
                  </a:lnTo>
                  <a:lnTo>
                    <a:pt x="324643" y="570257"/>
                  </a:lnTo>
                  <a:lnTo>
                    <a:pt x="322418" y="562374"/>
                  </a:lnTo>
                  <a:lnTo>
                    <a:pt x="321949" y="548146"/>
                  </a:lnTo>
                  <a:lnTo>
                    <a:pt x="322331" y="533489"/>
                  </a:lnTo>
                  <a:lnTo>
                    <a:pt x="322660" y="524318"/>
                  </a:lnTo>
                  <a:lnTo>
                    <a:pt x="322660" y="494678"/>
                  </a:lnTo>
                  <a:close/>
                </a:path>
                <a:path w="514350" h="589914">
                  <a:moveTo>
                    <a:pt x="340860" y="443564"/>
                  </a:moveTo>
                  <a:lnTo>
                    <a:pt x="342427" y="446669"/>
                  </a:lnTo>
                  <a:lnTo>
                    <a:pt x="342421" y="570387"/>
                  </a:lnTo>
                  <a:lnTo>
                    <a:pt x="361551" y="570387"/>
                  </a:lnTo>
                  <a:lnTo>
                    <a:pt x="361478" y="514130"/>
                  </a:lnTo>
                  <a:lnTo>
                    <a:pt x="399528" y="513698"/>
                  </a:lnTo>
                  <a:lnTo>
                    <a:pt x="418632" y="513698"/>
                  </a:lnTo>
                  <a:lnTo>
                    <a:pt x="418593" y="495277"/>
                  </a:lnTo>
                  <a:lnTo>
                    <a:pt x="361753" y="494574"/>
                  </a:lnTo>
                  <a:lnTo>
                    <a:pt x="361580" y="475747"/>
                  </a:lnTo>
                  <a:lnTo>
                    <a:pt x="455590" y="475735"/>
                  </a:lnTo>
                  <a:lnTo>
                    <a:pt x="456754" y="461754"/>
                  </a:lnTo>
                  <a:lnTo>
                    <a:pt x="456830" y="456681"/>
                  </a:lnTo>
                  <a:lnTo>
                    <a:pt x="361900" y="456681"/>
                  </a:lnTo>
                  <a:lnTo>
                    <a:pt x="361656" y="444916"/>
                  </a:lnTo>
                  <a:lnTo>
                    <a:pt x="343424" y="444916"/>
                  </a:lnTo>
                  <a:lnTo>
                    <a:pt x="340860" y="443564"/>
                  </a:lnTo>
                  <a:close/>
                </a:path>
                <a:path w="514350" h="589914">
                  <a:moveTo>
                    <a:pt x="456875" y="418301"/>
                  </a:moveTo>
                  <a:lnTo>
                    <a:pt x="437542" y="418301"/>
                  </a:lnTo>
                  <a:lnTo>
                    <a:pt x="437381" y="456623"/>
                  </a:lnTo>
                  <a:lnTo>
                    <a:pt x="361900" y="456681"/>
                  </a:lnTo>
                  <a:lnTo>
                    <a:pt x="456830" y="456681"/>
                  </a:lnTo>
                  <a:lnTo>
                    <a:pt x="456980" y="446669"/>
                  </a:lnTo>
                  <a:lnTo>
                    <a:pt x="457015" y="430696"/>
                  </a:lnTo>
                  <a:lnTo>
                    <a:pt x="456875" y="418301"/>
                  </a:lnTo>
                  <a:close/>
                </a:path>
                <a:path w="514350" h="589914">
                  <a:moveTo>
                    <a:pt x="361578" y="441172"/>
                  </a:moveTo>
                  <a:lnTo>
                    <a:pt x="339652" y="441172"/>
                  </a:lnTo>
                  <a:lnTo>
                    <a:pt x="343424" y="444916"/>
                  </a:lnTo>
                  <a:lnTo>
                    <a:pt x="361656" y="444916"/>
                  </a:lnTo>
                  <a:lnTo>
                    <a:pt x="361578" y="441172"/>
                  </a:lnTo>
                  <a:close/>
                </a:path>
                <a:path w="514350" h="589914">
                  <a:moveTo>
                    <a:pt x="163427" y="347939"/>
                  </a:moveTo>
                  <a:lnTo>
                    <a:pt x="114123" y="347939"/>
                  </a:lnTo>
                  <a:lnTo>
                    <a:pt x="127352" y="352376"/>
                  </a:lnTo>
                  <a:lnTo>
                    <a:pt x="142654" y="358768"/>
                  </a:lnTo>
                  <a:lnTo>
                    <a:pt x="171452" y="371627"/>
                  </a:lnTo>
                  <a:lnTo>
                    <a:pt x="336501" y="441266"/>
                  </a:lnTo>
                  <a:lnTo>
                    <a:pt x="340860" y="443564"/>
                  </a:lnTo>
                  <a:lnTo>
                    <a:pt x="339652" y="441172"/>
                  </a:lnTo>
                  <a:lnTo>
                    <a:pt x="361578" y="441172"/>
                  </a:lnTo>
                  <a:lnTo>
                    <a:pt x="361360" y="430696"/>
                  </a:lnTo>
                  <a:lnTo>
                    <a:pt x="333410" y="419270"/>
                  </a:lnTo>
                  <a:lnTo>
                    <a:pt x="456875" y="418301"/>
                  </a:lnTo>
                  <a:lnTo>
                    <a:pt x="456836" y="414790"/>
                  </a:lnTo>
                  <a:lnTo>
                    <a:pt x="456186" y="400171"/>
                  </a:lnTo>
                  <a:lnTo>
                    <a:pt x="309064" y="400171"/>
                  </a:lnTo>
                  <a:lnTo>
                    <a:pt x="284680" y="397706"/>
                  </a:lnTo>
                  <a:lnTo>
                    <a:pt x="266579" y="390196"/>
                  </a:lnTo>
                  <a:lnTo>
                    <a:pt x="266568" y="382139"/>
                  </a:lnTo>
                  <a:lnTo>
                    <a:pt x="247359" y="382139"/>
                  </a:lnTo>
                  <a:lnTo>
                    <a:pt x="226669" y="374646"/>
                  </a:lnTo>
                  <a:lnTo>
                    <a:pt x="188514" y="358727"/>
                  </a:lnTo>
                  <a:lnTo>
                    <a:pt x="163427" y="347939"/>
                  </a:lnTo>
                  <a:close/>
                </a:path>
                <a:path w="514350" h="589914">
                  <a:moveTo>
                    <a:pt x="406951" y="399019"/>
                  </a:moveTo>
                  <a:lnTo>
                    <a:pt x="357626" y="399333"/>
                  </a:lnTo>
                  <a:lnTo>
                    <a:pt x="334967" y="399933"/>
                  </a:lnTo>
                  <a:lnTo>
                    <a:pt x="309064" y="400171"/>
                  </a:lnTo>
                  <a:lnTo>
                    <a:pt x="456186" y="400171"/>
                  </a:lnTo>
                  <a:lnTo>
                    <a:pt x="456156" y="399481"/>
                  </a:lnTo>
                  <a:lnTo>
                    <a:pt x="431693" y="399021"/>
                  </a:lnTo>
                  <a:lnTo>
                    <a:pt x="406951" y="399019"/>
                  </a:lnTo>
                  <a:close/>
                </a:path>
                <a:path w="514350" h="589914">
                  <a:moveTo>
                    <a:pt x="247329" y="171236"/>
                  </a:moveTo>
                  <a:lnTo>
                    <a:pt x="247359" y="382139"/>
                  </a:lnTo>
                  <a:lnTo>
                    <a:pt x="266568" y="382139"/>
                  </a:lnTo>
                  <a:lnTo>
                    <a:pt x="266320" y="191027"/>
                  </a:lnTo>
                  <a:lnTo>
                    <a:pt x="494743" y="190273"/>
                  </a:lnTo>
                  <a:lnTo>
                    <a:pt x="494743" y="171545"/>
                  </a:lnTo>
                  <a:lnTo>
                    <a:pt x="286133" y="171545"/>
                  </a:lnTo>
                  <a:lnTo>
                    <a:pt x="247329" y="171236"/>
                  </a:lnTo>
                  <a:close/>
                </a:path>
                <a:path w="514350" h="589914">
                  <a:moveTo>
                    <a:pt x="106577" y="321698"/>
                  </a:moveTo>
                  <a:lnTo>
                    <a:pt x="90596" y="328640"/>
                  </a:lnTo>
                  <a:lnTo>
                    <a:pt x="85153" y="332967"/>
                  </a:lnTo>
                  <a:lnTo>
                    <a:pt x="76305" y="335746"/>
                  </a:lnTo>
                  <a:lnTo>
                    <a:pt x="135142" y="335746"/>
                  </a:lnTo>
                  <a:lnTo>
                    <a:pt x="112863" y="326148"/>
                  </a:lnTo>
                  <a:lnTo>
                    <a:pt x="106577" y="321698"/>
                  </a:lnTo>
                  <a:close/>
                </a:path>
                <a:path w="514350" h="589914">
                  <a:moveTo>
                    <a:pt x="342442" y="75966"/>
                  </a:moveTo>
                  <a:lnTo>
                    <a:pt x="76142" y="75966"/>
                  </a:lnTo>
                  <a:lnTo>
                    <a:pt x="323460" y="75995"/>
                  </a:lnTo>
                  <a:lnTo>
                    <a:pt x="323452" y="170649"/>
                  </a:lnTo>
                  <a:lnTo>
                    <a:pt x="306747" y="171408"/>
                  </a:lnTo>
                  <a:lnTo>
                    <a:pt x="286133" y="171545"/>
                  </a:lnTo>
                  <a:lnTo>
                    <a:pt x="494743" y="171545"/>
                  </a:lnTo>
                  <a:lnTo>
                    <a:pt x="494743" y="171302"/>
                  </a:lnTo>
                  <a:lnTo>
                    <a:pt x="342445" y="170496"/>
                  </a:lnTo>
                  <a:lnTo>
                    <a:pt x="342442" y="75966"/>
                  </a:lnTo>
                  <a:close/>
                </a:path>
                <a:path w="514350" h="589914">
                  <a:moveTo>
                    <a:pt x="359211" y="19090"/>
                  </a:moveTo>
                  <a:lnTo>
                    <a:pt x="340123" y="19090"/>
                  </a:lnTo>
                  <a:lnTo>
                    <a:pt x="342427" y="23169"/>
                  </a:lnTo>
                  <a:lnTo>
                    <a:pt x="342367" y="43902"/>
                  </a:lnTo>
                  <a:lnTo>
                    <a:pt x="341229" y="50775"/>
                  </a:lnTo>
                  <a:lnTo>
                    <a:pt x="336917" y="55371"/>
                  </a:lnTo>
                  <a:lnTo>
                    <a:pt x="327628" y="56965"/>
                  </a:lnTo>
                  <a:lnTo>
                    <a:pt x="359498" y="56965"/>
                  </a:lnTo>
                  <a:lnTo>
                    <a:pt x="361712" y="46212"/>
                  </a:lnTo>
                  <a:lnTo>
                    <a:pt x="361700" y="43460"/>
                  </a:lnTo>
                  <a:lnTo>
                    <a:pt x="361356" y="28331"/>
                  </a:lnTo>
                  <a:lnTo>
                    <a:pt x="359211" y="19090"/>
                  </a:lnTo>
                  <a:close/>
                </a:path>
              </a:pathLst>
            </a:custGeom>
            <a:solidFill>
              <a:srgbClr val="FDFD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00570" y="1220737"/>
              <a:ext cx="400050" cy="494665"/>
            </a:xfrm>
            <a:custGeom>
              <a:avLst/>
              <a:gdLst/>
              <a:ahLst/>
              <a:cxnLst/>
              <a:rect l="l" t="t" r="r" b="b"/>
              <a:pathLst>
                <a:path w="400050" h="494664">
                  <a:moveTo>
                    <a:pt x="247319" y="25"/>
                  </a:moveTo>
                  <a:lnTo>
                    <a:pt x="228346" y="25"/>
                  </a:lnTo>
                  <a:lnTo>
                    <a:pt x="228346" y="19253"/>
                  </a:lnTo>
                  <a:lnTo>
                    <a:pt x="228257" y="76060"/>
                  </a:lnTo>
                  <a:lnTo>
                    <a:pt x="171373" y="76111"/>
                  </a:lnTo>
                  <a:lnTo>
                    <a:pt x="171246" y="68922"/>
                  </a:lnTo>
                  <a:lnTo>
                    <a:pt x="170751" y="18961"/>
                  </a:lnTo>
                  <a:lnTo>
                    <a:pt x="221818" y="18935"/>
                  </a:lnTo>
                  <a:lnTo>
                    <a:pt x="228346" y="19253"/>
                  </a:lnTo>
                  <a:lnTo>
                    <a:pt x="228346" y="25"/>
                  </a:lnTo>
                  <a:lnTo>
                    <a:pt x="152260" y="25"/>
                  </a:lnTo>
                  <a:lnTo>
                    <a:pt x="152260" y="19456"/>
                  </a:lnTo>
                  <a:lnTo>
                    <a:pt x="152260" y="95529"/>
                  </a:lnTo>
                  <a:lnTo>
                    <a:pt x="152260" y="171589"/>
                  </a:lnTo>
                  <a:lnTo>
                    <a:pt x="152222" y="227952"/>
                  </a:lnTo>
                  <a:lnTo>
                    <a:pt x="145605" y="228320"/>
                  </a:lnTo>
                  <a:lnTo>
                    <a:pt x="101447" y="228536"/>
                  </a:lnTo>
                  <a:lnTo>
                    <a:pt x="95072" y="227203"/>
                  </a:lnTo>
                  <a:lnTo>
                    <a:pt x="95072" y="171754"/>
                  </a:lnTo>
                  <a:lnTo>
                    <a:pt x="95072" y="171246"/>
                  </a:lnTo>
                  <a:lnTo>
                    <a:pt x="152260" y="171589"/>
                  </a:lnTo>
                  <a:lnTo>
                    <a:pt x="152260" y="95529"/>
                  </a:lnTo>
                  <a:lnTo>
                    <a:pt x="152196" y="151866"/>
                  </a:lnTo>
                  <a:lnTo>
                    <a:pt x="145376" y="152222"/>
                  </a:lnTo>
                  <a:lnTo>
                    <a:pt x="101447" y="152400"/>
                  </a:lnTo>
                  <a:lnTo>
                    <a:pt x="101028" y="152323"/>
                  </a:lnTo>
                  <a:lnTo>
                    <a:pt x="95072" y="151282"/>
                  </a:lnTo>
                  <a:lnTo>
                    <a:pt x="95072" y="95186"/>
                  </a:lnTo>
                  <a:lnTo>
                    <a:pt x="152260" y="95529"/>
                  </a:lnTo>
                  <a:lnTo>
                    <a:pt x="152260" y="19456"/>
                  </a:lnTo>
                  <a:lnTo>
                    <a:pt x="152184" y="76034"/>
                  </a:lnTo>
                  <a:lnTo>
                    <a:pt x="95300" y="76111"/>
                  </a:lnTo>
                  <a:lnTo>
                    <a:pt x="95173" y="68922"/>
                  </a:lnTo>
                  <a:lnTo>
                    <a:pt x="95300" y="19037"/>
                  </a:lnTo>
                  <a:lnTo>
                    <a:pt x="146265" y="18935"/>
                  </a:lnTo>
                  <a:lnTo>
                    <a:pt x="152260" y="19456"/>
                  </a:lnTo>
                  <a:lnTo>
                    <a:pt x="152260" y="25"/>
                  </a:lnTo>
                  <a:lnTo>
                    <a:pt x="77584" y="12"/>
                  </a:lnTo>
                  <a:lnTo>
                    <a:pt x="77584" y="214325"/>
                  </a:lnTo>
                  <a:lnTo>
                    <a:pt x="77228" y="221856"/>
                  </a:lnTo>
                  <a:lnTo>
                    <a:pt x="75679" y="228841"/>
                  </a:lnTo>
                  <a:lnTo>
                    <a:pt x="19392" y="228561"/>
                  </a:lnTo>
                  <a:lnTo>
                    <a:pt x="17881" y="219900"/>
                  </a:lnTo>
                  <a:lnTo>
                    <a:pt x="17526" y="207733"/>
                  </a:lnTo>
                  <a:lnTo>
                    <a:pt x="17780" y="190093"/>
                  </a:lnTo>
                  <a:lnTo>
                    <a:pt x="17818" y="174396"/>
                  </a:lnTo>
                  <a:lnTo>
                    <a:pt x="18059" y="171577"/>
                  </a:lnTo>
                  <a:lnTo>
                    <a:pt x="18681" y="171602"/>
                  </a:lnTo>
                  <a:lnTo>
                    <a:pt x="19773" y="170942"/>
                  </a:lnTo>
                  <a:lnTo>
                    <a:pt x="75349" y="171005"/>
                  </a:lnTo>
                  <a:lnTo>
                    <a:pt x="76047" y="172173"/>
                  </a:lnTo>
                  <a:lnTo>
                    <a:pt x="76403" y="171754"/>
                  </a:lnTo>
                  <a:lnTo>
                    <a:pt x="77000" y="174853"/>
                  </a:lnTo>
                  <a:lnTo>
                    <a:pt x="77127" y="199517"/>
                  </a:lnTo>
                  <a:lnTo>
                    <a:pt x="77584" y="214325"/>
                  </a:lnTo>
                  <a:lnTo>
                    <a:pt x="77584" y="12"/>
                  </a:lnTo>
                  <a:lnTo>
                    <a:pt x="76187" y="12"/>
                  </a:lnTo>
                  <a:lnTo>
                    <a:pt x="76187" y="19659"/>
                  </a:lnTo>
                  <a:lnTo>
                    <a:pt x="76187" y="95732"/>
                  </a:lnTo>
                  <a:lnTo>
                    <a:pt x="76136" y="151638"/>
                  </a:lnTo>
                  <a:lnTo>
                    <a:pt x="67945" y="152222"/>
                  </a:lnTo>
                  <a:lnTo>
                    <a:pt x="25577" y="152323"/>
                  </a:lnTo>
                  <a:lnTo>
                    <a:pt x="18973" y="151676"/>
                  </a:lnTo>
                  <a:lnTo>
                    <a:pt x="18961" y="95135"/>
                  </a:lnTo>
                  <a:lnTo>
                    <a:pt x="76187" y="95732"/>
                  </a:lnTo>
                  <a:lnTo>
                    <a:pt x="76187" y="19659"/>
                  </a:lnTo>
                  <a:lnTo>
                    <a:pt x="76136" y="75692"/>
                  </a:lnTo>
                  <a:lnTo>
                    <a:pt x="67945" y="76111"/>
                  </a:lnTo>
                  <a:lnTo>
                    <a:pt x="25577" y="76212"/>
                  </a:lnTo>
                  <a:lnTo>
                    <a:pt x="18973" y="75565"/>
                  </a:lnTo>
                  <a:lnTo>
                    <a:pt x="18961" y="19037"/>
                  </a:lnTo>
                  <a:lnTo>
                    <a:pt x="76187" y="19659"/>
                  </a:lnTo>
                  <a:lnTo>
                    <a:pt x="76187" y="12"/>
                  </a:lnTo>
                  <a:lnTo>
                    <a:pt x="0" y="0"/>
                  </a:lnTo>
                  <a:lnTo>
                    <a:pt x="165" y="259778"/>
                  </a:lnTo>
                  <a:lnTo>
                    <a:pt x="9017" y="256997"/>
                  </a:lnTo>
                  <a:lnTo>
                    <a:pt x="14452" y="252666"/>
                  </a:lnTo>
                  <a:lnTo>
                    <a:pt x="30441" y="245732"/>
                  </a:lnTo>
                  <a:lnTo>
                    <a:pt x="36728" y="250177"/>
                  </a:lnTo>
                  <a:lnTo>
                    <a:pt x="112471" y="282790"/>
                  </a:lnTo>
                  <a:lnTo>
                    <a:pt x="150533" y="298678"/>
                  </a:lnTo>
                  <a:lnTo>
                    <a:pt x="171221" y="306171"/>
                  </a:lnTo>
                  <a:lnTo>
                    <a:pt x="171208" y="245732"/>
                  </a:lnTo>
                  <a:lnTo>
                    <a:pt x="171208" y="228841"/>
                  </a:lnTo>
                  <a:lnTo>
                    <a:pt x="171208" y="228536"/>
                  </a:lnTo>
                  <a:lnTo>
                    <a:pt x="171196" y="171246"/>
                  </a:lnTo>
                  <a:lnTo>
                    <a:pt x="171196" y="170942"/>
                  </a:lnTo>
                  <a:lnTo>
                    <a:pt x="171196" y="152400"/>
                  </a:lnTo>
                  <a:lnTo>
                    <a:pt x="171183" y="95262"/>
                  </a:lnTo>
                  <a:lnTo>
                    <a:pt x="209994" y="95580"/>
                  </a:lnTo>
                  <a:lnTo>
                    <a:pt x="230606" y="95440"/>
                  </a:lnTo>
                  <a:lnTo>
                    <a:pt x="234403" y="95262"/>
                  </a:lnTo>
                  <a:lnTo>
                    <a:pt x="236220" y="95186"/>
                  </a:lnTo>
                  <a:lnTo>
                    <a:pt x="237299" y="95135"/>
                  </a:lnTo>
                  <a:lnTo>
                    <a:pt x="247307" y="94678"/>
                  </a:lnTo>
                  <a:lnTo>
                    <a:pt x="247307" y="76212"/>
                  </a:lnTo>
                  <a:lnTo>
                    <a:pt x="247319" y="18910"/>
                  </a:lnTo>
                  <a:lnTo>
                    <a:pt x="247319" y="25"/>
                  </a:lnTo>
                  <a:close/>
                </a:path>
                <a:path w="400050" h="494664">
                  <a:moveTo>
                    <a:pt x="399453" y="114300"/>
                  </a:moveTo>
                  <a:lnTo>
                    <a:pt x="380492" y="114376"/>
                  </a:lnTo>
                  <a:lnTo>
                    <a:pt x="380492" y="133299"/>
                  </a:lnTo>
                  <a:lnTo>
                    <a:pt x="380492" y="304419"/>
                  </a:lnTo>
                  <a:lnTo>
                    <a:pt x="209080" y="304241"/>
                  </a:lnTo>
                  <a:lnTo>
                    <a:pt x="209816" y="228295"/>
                  </a:lnTo>
                  <a:lnTo>
                    <a:pt x="380453" y="228409"/>
                  </a:lnTo>
                  <a:lnTo>
                    <a:pt x="380492" y="304419"/>
                  </a:lnTo>
                  <a:lnTo>
                    <a:pt x="380492" y="133299"/>
                  </a:lnTo>
                  <a:lnTo>
                    <a:pt x="379666" y="209372"/>
                  </a:lnTo>
                  <a:lnTo>
                    <a:pt x="209143" y="209372"/>
                  </a:lnTo>
                  <a:lnTo>
                    <a:pt x="210045" y="133223"/>
                  </a:lnTo>
                  <a:lnTo>
                    <a:pt x="380492" y="133299"/>
                  </a:lnTo>
                  <a:lnTo>
                    <a:pt x="380492" y="114376"/>
                  </a:lnTo>
                  <a:lnTo>
                    <a:pt x="190182" y="115049"/>
                  </a:lnTo>
                  <a:lnTo>
                    <a:pt x="190436" y="314223"/>
                  </a:lnTo>
                  <a:lnTo>
                    <a:pt x="208534" y="321729"/>
                  </a:lnTo>
                  <a:lnTo>
                    <a:pt x="232918" y="324205"/>
                  </a:lnTo>
                  <a:lnTo>
                    <a:pt x="258826" y="323964"/>
                  </a:lnTo>
                  <a:lnTo>
                    <a:pt x="281482" y="323367"/>
                  </a:lnTo>
                  <a:lnTo>
                    <a:pt x="361073" y="323164"/>
                  </a:lnTo>
                  <a:lnTo>
                    <a:pt x="380009" y="323507"/>
                  </a:lnTo>
                  <a:lnTo>
                    <a:pt x="380695" y="338823"/>
                  </a:lnTo>
                  <a:lnTo>
                    <a:pt x="380961" y="362521"/>
                  </a:lnTo>
                  <a:lnTo>
                    <a:pt x="380619" y="385787"/>
                  </a:lnTo>
                  <a:lnTo>
                    <a:pt x="379450" y="399757"/>
                  </a:lnTo>
                  <a:lnTo>
                    <a:pt x="285445" y="399770"/>
                  </a:lnTo>
                  <a:lnTo>
                    <a:pt x="285610" y="418604"/>
                  </a:lnTo>
                  <a:lnTo>
                    <a:pt x="342455" y="419303"/>
                  </a:lnTo>
                  <a:lnTo>
                    <a:pt x="342607" y="494576"/>
                  </a:lnTo>
                  <a:lnTo>
                    <a:pt x="399453" y="494245"/>
                  </a:lnTo>
                  <a:lnTo>
                    <a:pt x="399453" y="133223"/>
                  </a:lnTo>
                  <a:lnTo>
                    <a:pt x="399453" y="114300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38558" y="1492699"/>
              <a:ext cx="229301" cy="222699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662457" y="1163854"/>
              <a:ext cx="304800" cy="551815"/>
            </a:xfrm>
            <a:custGeom>
              <a:avLst/>
              <a:gdLst/>
              <a:ahLst/>
              <a:cxnLst/>
              <a:rect l="l" t="t" r="r" b="b"/>
              <a:pathLst>
                <a:path w="304800" h="551814">
                  <a:moveTo>
                    <a:pt x="57035" y="551256"/>
                  </a:moveTo>
                  <a:lnTo>
                    <a:pt x="56654" y="329272"/>
                  </a:lnTo>
                  <a:lnTo>
                    <a:pt x="0" y="357225"/>
                  </a:lnTo>
                  <a:lnTo>
                    <a:pt x="63" y="551434"/>
                  </a:lnTo>
                  <a:lnTo>
                    <a:pt x="57035" y="551256"/>
                  </a:lnTo>
                  <a:close/>
                </a:path>
                <a:path w="304800" h="551814">
                  <a:moveTo>
                    <a:pt x="304393" y="4076"/>
                  </a:moveTo>
                  <a:lnTo>
                    <a:pt x="302094" y="0"/>
                  </a:lnTo>
                  <a:lnTo>
                    <a:pt x="22555" y="0"/>
                  </a:lnTo>
                  <a:lnTo>
                    <a:pt x="19050" y="3505"/>
                  </a:lnTo>
                  <a:lnTo>
                    <a:pt x="18986" y="24815"/>
                  </a:lnTo>
                  <a:lnTo>
                    <a:pt x="20116" y="32524"/>
                  </a:lnTo>
                  <a:lnTo>
                    <a:pt x="24371" y="36652"/>
                  </a:lnTo>
                  <a:lnTo>
                    <a:pt x="33705" y="37871"/>
                  </a:lnTo>
                  <a:lnTo>
                    <a:pt x="289598" y="37871"/>
                  </a:lnTo>
                  <a:lnTo>
                    <a:pt x="298894" y="36283"/>
                  </a:lnTo>
                  <a:lnTo>
                    <a:pt x="303199" y="31686"/>
                  </a:lnTo>
                  <a:lnTo>
                    <a:pt x="304342" y="24815"/>
                  </a:lnTo>
                  <a:lnTo>
                    <a:pt x="304393" y="4076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909751" y="1353389"/>
              <a:ext cx="171450" cy="171450"/>
            </a:xfrm>
            <a:custGeom>
              <a:avLst/>
              <a:gdLst/>
              <a:ahLst/>
              <a:cxnLst/>
              <a:rect l="l" t="t" r="r" b="b"/>
              <a:pathLst>
                <a:path w="171450" h="171450">
                  <a:moveTo>
                    <a:pt x="171310" y="152400"/>
                  </a:moveTo>
                  <a:lnTo>
                    <a:pt x="171297" y="114300"/>
                  </a:lnTo>
                  <a:lnTo>
                    <a:pt x="171284" y="95250"/>
                  </a:lnTo>
                  <a:lnTo>
                    <a:pt x="151815" y="95250"/>
                  </a:lnTo>
                  <a:lnTo>
                    <a:pt x="151815" y="114300"/>
                  </a:lnTo>
                  <a:lnTo>
                    <a:pt x="151815" y="152400"/>
                  </a:lnTo>
                  <a:lnTo>
                    <a:pt x="19329" y="152400"/>
                  </a:lnTo>
                  <a:lnTo>
                    <a:pt x="19329" y="114300"/>
                  </a:lnTo>
                  <a:lnTo>
                    <a:pt x="151815" y="114300"/>
                  </a:lnTo>
                  <a:lnTo>
                    <a:pt x="151815" y="95250"/>
                  </a:lnTo>
                  <a:lnTo>
                    <a:pt x="546" y="95250"/>
                  </a:lnTo>
                  <a:lnTo>
                    <a:pt x="546" y="114300"/>
                  </a:lnTo>
                  <a:lnTo>
                    <a:pt x="266" y="114300"/>
                  </a:lnTo>
                  <a:lnTo>
                    <a:pt x="266" y="152400"/>
                  </a:lnTo>
                  <a:lnTo>
                    <a:pt x="0" y="152400"/>
                  </a:lnTo>
                  <a:lnTo>
                    <a:pt x="0" y="171450"/>
                  </a:lnTo>
                  <a:lnTo>
                    <a:pt x="171310" y="171450"/>
                  </a:lnTo>
                  <a:lnTo>
                    <a:pt x="171310" y="152400"/>
                  </a:lnTo>
                  <a:close/>
                </a:path>
                <a:path w="171450" h="171450">
                  <a:moveTo>
                    <a:pt x="171310" y="0"/>
                  </a:moveTo>
                  <a:lnTo>
                    <a:pt x="151879" y="0"/>
                  </a:lnTo>
                  <a:lnTo>
                    <a:pt x="151879" y="19050"/>
                  </a:lnTo>
                  <a:lnTo>
                    <a:pt x="151879" y="57150"/>
                  </a:lnTo>
                  <a:lnTo>
                    <a:pt x="19418" y="57150"/>
                  </a:lnTo>
                  <a:lnTo>
                    <a:pt x="19418" y="19050"/>
                  </a:lnTo>
                  <a:lnTo>
                    <a:pt x="151879" y="19050"/>
                  </a:lnTo>
                  <a:lnTo>
                    <a:pt x="151879" y="0"/>
                  </a:lnTo>
                  <a:lnTo>
                    <a:pt x="863" y="0"/>
                  </a:lnTo>
                  <a:lnTo>
                    <a:pt x="863" y="1270"/>
                  </a:lnTo>
                  <a:lnTo>
                    <a:pt x="749" y="19050"/>
                  </a:lnTo>
                  <a:lnTo>
                    <a:pt x="419" y="19050"/>
                  </a:lnTo>
                  <a:lnTo>
                    <a:pt x="419" y="57150"/>
                  </a:lnTo>
                  <a:lnTo>
                    <a:pt x="76" y="57150"/>
                  </a:lnTo>
                  <a:lnTo>
                    <a:pt x="76" y="76200"/>
                  </a:lnTo>
                  <a:lnTo>
                    <a:pt x="170599" y="76200"/>
                  </a:lnTo>
                  <a:lnTo>
                    <a:pt x="170599" y="57150"/>
                  </a:lnTo>
                  <a:lnTo>
                    <a:pt x="170903" y="57150"/>
                  </a:lnTo>
                  <a:lnTo>
                    <a:pt x="170903" y="19050"/>
                  </a:lnTo>
                  <a:lnTo>
                    <a:pt x="171196" y="19050"/>
                  </a:lnTo>
                  <a:lnTo>
                    <a:pt x="171196" y="1270"/>
                  </a:lnTo>
                  <a:lnTo>
                    <a:pt x="171310" y="0"/>
                  </a:lnTo>
                  <a:close/>
                </a:path>
              </a:pathLst>
            </a:custGeom>
            <a:solidFill>
              <a:srgbClr val="FDFD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928941" y="1372947"/>
              <a:ext cx="133350" cy="228600"/>
            </a:xfrm>
            <a:custGeom>
              <a:avLst/>
              <a:gdLst/>
              <a:ahLst/>
              <a:cxnLst/>
              <a:rect l="l" t="t" r="r" b="b"/>
              <a:pathLst>
                <a:path w="133350" h="228600">
                  <a:moveTo>
                    <a:pt x="132930" y="88"/>
                  </a:moveTo>
                  <a:lnTo>
                    <a:pt x="444" y="0"/>
                  </a:lnTo>
                  <a:lnTo>
                    <a:pt x="0" y="38138"/>
                  </a:lnTo>
                  <a:lnTo>
                    <a:pt x="132422" y="38125"/>
                  </a:lnTo>
                  <a:lnTo>
                    <a:pt x="132930" y="88"/>
                  </a:lnTo>
                  <a:close/>
                </a:path>
                <a:path w="133350" h="228600">
                  <a:moveTo>
                    <a:pt x="132994" y="95199"/>
                  </a:moveTo>
                  <a:lnTo>
                    <a:pt x="203" y="95072"/>
                  </a:lnTo>
                  <a:lnTo>
                    <a:pt x="88" y="133235"/>
                  </a:lnTo>
                  <a:lnTo>
                    <a:pt x="132245" y="133223"/>
                  </a:lnTo>
                  <a:lnTo>
                    <a:pt x="132994" y="95199"/>
                  </a:lnTo>
                  <a:close/>
                </a:path>
                <a:path w="133350" h="228600">
                  <a:moveTo>
                    <a:pt x="133032" y="190119"/>
                  </a:moveTo>
                  <a:lnTo>
                    <a:pt x="28892" y="191084"/>
                  </a:lnTo>
                  <a:lnTo>
                    <a:pt x="56845" y="202514"/>
                  </a:lnTo>
                  <a:lnTo>
                    <a:pt x="57391" y="228498"/>
                  </a:lnTo>
                  <a:lnTo>
                    <a:pt x="132867" y="228447"/>
                  </a:lnTo>
                  <a:lnTo>
                    <a:pt x="133032" y="190119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719531" y="1239609"/>
              <a:ext cx="209550" cy="210185"/>
            </a:xfrm>
            <a:custGeom>
              <a:avLst/>
              <a:gdLst/>
              <a:ahLst/>
              <a:cxnLst/>
              <a:rect l="l" t="t" r="r" b="b"/>
              <a:pathLst>
                <a:path w="209550" h="210184">
                  <a:moveTo>
                    <a:pt x="57226" y="76860"/>
                  </a:moveTo>
                  <a:lnTo>
                    <a:pt x="37973" y="76669"/>
                  </a:lnTo>
                  <a:lnTo>
                    <a:pt x="37973" y="95910"/>
                  </a:lnTo>
                  <a:lnTo>
                    <a:pt x="37934" y="113944"/>
                  </a:lnTo>
                  <a:lnTo>
                    <a:pt x="31343" y="114338"/>
                  </a:lnTo>
                  <a:lnTo>
                    <a:pt x="26047" y="114376"/>
                  </a:lnTo>
                  <a:lnTo>
                    <a:pt x="19024" y="114147"/>
                  </a:lnTo>
                  <a:lnTo>
                    <a:pt x="18999" y="95504"/>
                  </a:lnTo>
                  <a:lnTo>
                    <a:pt x="37973" y="95910"/>
                  </a:lnTo>
                  <a:lnTo>
                    <a:pt x="37973" y="76669"/>
                  </a:lnTo>
                  <a:lnTo>
                    <a:pt x="0" y="76263"/>
                  </a:lnTo>
                  <a:lnTo>
                    <a:pt x="12" y="132803"/>
                  </a:lnTo>
                  <a:lnTo>
                    <a:pt x="6616" y="133451"/>
                  </a:lnTo>
                  <a:lnTo>
                    <a:pt x="48983" y="133350"/>
                  </a:lnTo>
                  <a:lnTo>
                    <a:pt x="57175" y="132765"/>
                  </a:lnTo>
                  <a:lnTo>
                    <a:pt x="57188" y="114376"/>
                  </a:lnTo>
                  <a:lnTo>
                    <a:pt x="57200" y="95504"/>
                  </a:lnTo>
                  <a:lnTo>
                    <a:pt x="57226" y="76860"/>
                  </a:lnTo>
                  <a:close/>
                </a:path>
                <a:path w="209550" h="210184">
                  <a:moveTo>
                    <a:pt x="57226" y="787"/>
                  </a:moveTo>
                  <a:lnTo>
                    <a:pt x="37973" y="584"/>
                  </a:lnTo>
                  <a:lnTo>
                    <a:pt x="37973" y="20027"/>
                  </a:lnTo>
                  <a:lnTo>
                    <a:pt x="37922" y="37871"/>
                  </a:lnTo>
                  <a:lnTo>
                    <a:pt x="31343" y="38227"/>
                  </a:lnTo>
                  <a:lnTo>
                    <a:pt x="26047" y="38265"/>
                  </a:lnTo>
                  <a:lnTo>
                    <a:pt x="19037" y="38049"/>
                  </a:lnTo>
                  <a:lnTo>
                    <a:pt x="19011" y="19367"/>
                  </a:lnTo>
                  <a:lnTo>
                    <a:pt x="37973" y="20027"/>
                  </a:lnTo>
                  <a:lnTo>
                    <a:pt x="37973" y="584"/>
                  </a:lnTo>
                  <a:lnTo>
                    <a:pt x="0" y="165"/>
                  </a:lnTo>
                  <a:lnTo>
                    <a:pt x="12" y="56692"/>
                  </a:lnTo>
                  <a:lnTo>
                    <a:pt x="6616" y="57340"/>
                  </a:lnTo>
                  <a:lnTo>
                    <a:pt x="48983" y="57238"/>
                  </a:lnTo>
                  <a:lnTo>
                    <a:pt x="57175" y="56819"/>
                  </a:lnTo>
                  <a:lnTo>
                    <a:pt x="57188" y="38265"/>
                  </a:lnTo>
                  <a:lnTo>
                    <a:pt x="57200" y="19367"/>
                  </a:lnTo>
                  <a:lnTo>
                    <a:pt x="57226" y="787"/>
                  </a:lnTo>
                  <a:close/>
                </a:path>
                <a:path w="209550" h="210184">
                  <a:moveTo>
                    <a:pt x="133299" y="152717"/>
                  </a:moveTo>
                  <a:lnTo>
                    <a:pt x="114160" y="152603"/>
                  </a:lnTo>
                  <a:lnTo>
                    <a:pt x="114160" y="171767"/>
                  </a:lnTo>
                  <a:lnTo>
                    <a:pt x="113411" y="190385"/>
                  </a:lnTo>
                  <a:lnTo>
                    <a:pt x="101930" y="190512"/>
                  </a:lnTo>
                  <a:lnTo>
                    <a:pt x="95338" y="190309"/>
                  </a:lnTo>
                  <a:lnTo>
                    <a:pt x="95097" y="171704"/>
                  </a:lnTo>
                  <a:lnTo>
                    <a:pt x="114160" y="171767"/>
                  </a:lnTo>
                  <a:lnTo>
                    <a:pt x="114160" y="152603"/>
                  </a:lnTo>
                  <a:lnTo>
                    <a:pt x="76111" y="152374"/>
                  </a:lnTo>
                  <a:lnTo>
                    <a:pt x="76111" y="208330"/>
                  </a:lnTo>
                  <a:lnTo>
                    <a:pt x="82486" y="209664"/>
                  </a:lnTo>
                  <a:lnTo>
                    <a:pt x="126644" y="209448"/>
                  </a:lnTo>
                  <a:lnTo>
                    <a:pt x="133261" y="209080"/>
                  </a:lnTo>
                  <a:lnTo>
                    <a:pt x="133273" y="190512"/>
                  </a:lnTo>
                  <a:lnTo>
                    <a:pt x="133286" y="171704"/>
                  </a:lnTo>
                  <a:lnTo>
                    <a:pt x="133299" y="152717"/>
                  </a:lnTo>
                  <a:close/>
                </a:path>
                <a:path w="209550" h="210184">
                  <a:moveTo>
                    <a:pt x="133299" y="76657"/>
                  </a:moveTo>
                  <a:lnTo>
                    <a:pt x="114058" y="76542"/>
                  </a:lnTo>
                  <a:lnTo>
                    <a:pt x="114058" y="95707"/>
                  </a:lnTo>
                  <a:lnTo>
                    <a:pt x="114007" y="114096"/>
                  </a:lnTo>
                  <a:lnTo>
                    <a:pt x="107226" y="114338"/>
                  </a:lnTo>
                  <a:lnTo>
                    <a:pt x="101917" y="114452"/>
                  </a:lnTo>
                  <a:lnTo>
                    <a:pt x="95135" y="113779"/>
                  </a:lnTo>
                  <a:lnTo>
                    <a:pt x="95097" y="95618"/>
                  </a:lnTo>
                  <a:lnTo>
                    <a:pt x="114058" y="95707"/>
                  </a:lnTo>
                  <a:lnTo>
                    <a:pt x="114058" y="76542"/>
                  </a:lnTo>
                  <a:lnTo>
                    <a:pt x="76111" y="76314"/>
                  </a:lnTo>
                  <a:lnTo>
                    <a:pt x="76111" y="132410"/>
                  </a:lnTo>
                  <a:lnTo>
                    <a:pt x="82486" y="133527"/>
                  </a:lnTo>
                  <a:lnTo>
                    <a:pt x="126415" y="133350"/>
                  </a:lnTo>
                  <a:lnTo>
                    <a:pt x="133235" y="132994"/>
                  </a:lnTo>
                  <a:lnTo>
                    <a:pt x="133261" y="114452"/>
                  </a:lnTo>
                  <a:lnTo>
                    <a:pt x="133273" y="95618"/>
                  </a:lnTo>
                  <a:lnTo>
                    <a:pt x="133299" y="76657"/>
                  </a:lnTo>
                  <a:close/>
                </a:path>
                <a:path w="209550" h="210184">
                  <a:moveTo>
                    <a:pt x="133299" y="584"/>
                  </a:moveTo>
                  <a:lnTo>
                    <a:pt x="126644" y="0"/>
                  </a:lnTo>
                  <a:lnTo>
                    <a:pt x="114046" y="25"/>
                  </a:lnTo>
                  <a:lnTo>
                    <a:pt x="114046" y="19354"/>
                  </a:lnTo>
                  <a:lnTo>
                    <a:pt x="114020" y="37947"/>
                  </a:lnTo>
                  <a:lnTo>
                    <a:pt x="95173" y="38049"/>
                  </a:lnTo>
                  <a:lnTo>
                    <a:pt x="95097" y="19913"/>
                  </a:lnTo>
                  <a:lnTo>
                    <a:pt x="114046" y="19354"/>
                  </a:lnTo>
                  <a:lnTo>
                    <a:pt x="114046" y="25"/>
                  </a:lnTo>
                  <a:lnTo>
                    <a:pt x="76339" y="88"/>
                  </a:lnTo>
                  <a:lnTo>
                    <a:pt x="76339" y="57238"/>
                  </a:lnTo>
                  <a:lnTo>
                    <a:pt x="133223" y="57162"/>
                  </a:lnTo>
                  <a:lnTo>
                    <a:pt x="133248" y="38049"/>
                  </a:lnTo>
                  <a:lnTo>
                    <a:pt x="133273" y="19354"/>
                  </a:lnTo>
                  <a:lnTo>
                    <a:pt x="133299" y="584"/>
                  </a:lnTo>
                  <a:close/>
                </a:path>
                <a:path w="209550" h="210184">
                  <a:moveTo>
                    <a:pt x="209384" y="381"/>
                  </a:moveTo>
                  <a:lnTo>
                    <a:pt x="202526" y="38"/>
                  </a:lnTo>
                  <a:lnTo>
                    <a:pt x="190169" y="50"/>
                  </a:lnTo>
                  <a:lnTo>
                    <a:pt x="190169" y="19583"/>
                  </a:lnTo>
                  <a:lnTo>
                    <a:pt x="190080" y="38112"/>
                  </a:lnTo>
                  <a:lnTo>
                    <a:pt x="171450" y="38227"/>
                  </a:lnTo>
                  <a:lnTo>
                    <a:pt x="171361" y="19316"/>
                  </a:lnTo>
                  <a:lnTo>
                    <a:pt x="183857" y="19304"/>
                  </a:lnTo>
                  <a:lnTo>
                    <a:pt x="190169" y="19583"/>
                  </a:lnTo>
                  <a:lnTo>
                    <a:pt x="190169" y="50"/>
                  </a:lnTo>
                  <a:lnTo>
                    <a:pt x="151790" y="88"/>
                  </a:lnTo>
                  <a:lnTo>
                    <a:pt x="152285" y="50050"/>
                  </a:lnTo>
                  <a:lnTo>
                    <a:pt x="152412" y="57238"/>
                  </a:lnTo>
                  <a:lnTo>
                    <a:pt x="209296" y="57188"/>
                  </a:lnTo>
                  <a:lnTo>
                    <a:pt x="209321" y="38227"/>
                  </a:lnTo>
                  <a:lnTo>
                    <a:pt x="209346" y="19265"/>
                  </a:lnTo>
                  <a:lnTo>
                    <a:pt x="209384" y="381"/>
                  </a:lnTo>
                  <a:close/>
                </a:path>
              </a:pathLst>
            </a:custGeom>
            <a:solidFill>
              <a:srgbClr val="FDFD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76732" y="1639443"/>
              <a:ext cx="152400" cy="76200"/>
            </a:xfrm>
            <a:custGeom>
              <a:avLst/>
              <a:gdLst/>
              <a:ahLst/>
              <a:cxnLst/>
              <a:rect l="l" t="t" r="r" b="b"/>
              <a:pathLst>
                <a:path w="152400" h="76200">
                  <a:moveTo>
                    <a:pt x="37896" y="75641"/>
                  </a:moveTo>
                  <a:lnTo>
                    <a:pt x="37414" y="25"/>
                  </a:lnTo>
                  <a:lnTo>
                    <a:pt x="0" y="0"/>
                  </a:lnTo>
                  <a:lnTo>
                    <a:pt x="50" y="75857"/>
                  </a:lnTo>
                  <a:lnTo>
                    <a:pt x="37896" y="75641"/>
                  </a:lnTo>
                  <a:close/>
                </a:path>
                <a:path w="152400" h="76200">
                  <a:moveTo>
                    <a:pt x="152069" y="75476"/>
                  </a:moveTo>
                  <a:lnTo>
                    <a:pt x="151714" y="0"/>
                  </a:lnTo>
                  <a:lnTo>
                    <a:pt x="114071" y="469"/>
                  </a:lnTo>
                  <a:lnTo>
                    <a:pt x="114096" y="75704"/>
                  </a:lnTo>
                  <a:lnTo>
                    <a:pt x="152069" y="75476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20349" y="1391679"/>
              <a:ext cx="55880" cy="56515"/>
            </a:xfrm>
            <a:custGeom>
              <a:avLst/>
              <a:gdLst/>
              <a:ahLst/>
              <a:cxnLst/>
              <a:rect l="l" t="t" r="r" b="b"/>
              <a:pathLst>
                <a:path w="55879" h="56515">
                  <a:moveTo>
                    <a:pt x="0" y="0"/>
                  </a:moveTo>
                  <a:lnTo>
                    <a:pt x="43" y="55923"/>
                  </a:lnTo>
                  <a:lnTo>
                    <a:pt x="55325" y="55890"/>
                  </a:lnTo>
                  <a:lnTo>
                    <a:pt x="55404" y="38408"/>
                  </a:lnTo>
                  <a:lnTo>
                    <a:pt x="18431" y="38408"/>
                  </a:lnTo>
                  <a:lnTo>
                    <a:pt x="18183" y="19512"/>
                  </a:lnTo>
                  <a:lnTo>
                    <a:pt x="55491" y="19512"/>
                  </a:lnTo>
                  <a:lnTo>
                    <a:pt x="55580" y="54"/>
                  </a:lnTo>
                  <a:lnTo>
                    <a:pt x="0" y="0"/>
                  </a:lnTo>
                  <a:close/>
                </a:path>
                <a:path w="55879" h="56515">
                  <a:moveTo>
                    <a:pt x="55491" y="19512"/>
                  </a:moveTo>
                  <a:lnTo>
                    <a:pt x="18183" y="19512"/>
                  </a:lnTo>
                  <a:lnTo>
                    <a:pt x="37235" y="19904"/>
                  </a:lnTo>
                  <a:lnTo>
                    <a:pt x="36709" y="38355"/>
                  </a:lnTo>
                  <a:lnTo>
                    <a:pt x="18431" y="38408"/>
                  </a:lnTo>
                  <a:lnTo>
                    <a:pt x="55404" y="38408"/>
                  </a:lnTo>
                  <a:lnTo>
                    <a:pt x="55491" y="19512"/>
                  </a:lnTo>
                  <a:close/>
                </a:path>
              </a:pathLst>
            </a:custGeom>
            <a:solidFill>
              <a:srgbClr val="FDFD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985913" y="1658458"/>
              <a:ext cx="38100" cy="57150"/>
            </a:xfrm>
            <a:custGeom>
              <a:avLst/>
              <a:gdLst/>
              <a:ahLst/>
              <a:cxnLst/>
              <a:rect l="l" t="t" r="r" b="b"/>
              <a:pathLst>
                <a:path w="38100" h="57150">
                  <a:moveTo>
                    <a:pt x="38049" y="0"/>
                  </a:moveTo>
                  <a:lnTo>
                    <a:pt x="0" y="431"/>
                  </a:lnTo>
                  <a:lnTo>
                    <a:pt x="72" y="56746"/>
                  </a:lnTo>
                  <a:lnTo>
                    <a:pt x="38037" y="56296"/>
                  </a:lnTo>
                  <a:lnTo>
                    <a:pt x="38049" y="0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93396" y="1536770"/>
              <a:ext cx="111125" cy="60325"/>
            </a:xfrm>
            <a:custGeom>
              <a:avLst/>
              <a:gdLst/>
              <a:ahLst/>
              <a:cxnLst/>
              <a:rect l="l" t="t" r="r" b="b"/>
              <a:pathLst>
                <a:path w="111125" h="60325">
                  <a:moveTo>
                    <a:pt x="6893" y="0"/>
                  </a:moveTo>
                  <a:lnTo>
                    <a:pt x="0" y="15699"/>
                  </a:lnTo>
                  <a:lnTo>
                    <a:pt x="103460" y="60321"/>
                  </a:lnTo>
                  <a:lnTo>
                    <a:pt x="110685" y="42123"/>
                  </a:lnTo>
                  <a:lnTo>
                    <a:pt x="88391" y="33561"/>
                  </a:lnTo>
                  <a:lnTo>
                    <a:pt x="25814" y="6456"/>
                  </a:lnTo>
                  <a:lnTo>
                    <a:pt x="6893" y="0"/>
                  </a:lnTo>
                  <a:close/>
                </a:path>
              </a:pathLst>
            </a:custGeom>
            <a:solidFill>
              <a:srgbClr val="FDFD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70753" y="1619635"/>
              <a:ext cx="78740" cy="95885"/>
            </a:xfrm>
            <a:custGeom>
              <a:avLst/>
              <a:gdLst/>
              <a:ahLst/>
              <a:cxnLst/>
              <a:rect l="l" t="t" r="r" b="b"/>
              <a:pathLst>
                <a:path w="78740" h="95885">
                  <a:moveTo>
                    <a:pt x="77141" y="0"/>
                  </a:moveTo>
                  <a:lnTo>
                    <a:pt x="309" y="932"/>
                  </a:lnTo>
                  <a:lnTo>
                    <a:pt x="0" y="95763"/>
                  </a:lnTo>
                  <a:lnTo>
                    <a:pt x="2376" y="79220"/>
                  </a:lnTo>
                  <a:lnTo>
                    <a:pt x="2893" y="49093"/>
                  </a:lnTo>
                  <a:lnTo>
                    <a:pt x="2162" y="1799"/>
                  </a:lnTo>
                  <a:lnTo>
                    <a:pt x="76340" y="2001"/>
                  </a:lnTo>
                  <a:lnTo>
                    <a:pt x="76340" y="49442"/>
                  </a:lnTo>
                  <a:lnTo>
                    <a:pt x="75630" y="73270"/>
                  </a:lnTo>
                  <a:lnTo>
                    <a:pt x="76099" y="87498"/>
                  </a:lnTo>
                  <a:lnTo>
                    <a:pt x="78324" y="95382"/>
                  </a:lnTo>
                  <a:lnTo>
                    <a:pt x="77141" y="0"/>
                  </a:lnTo>
                  <a:close/>
                </a:path>
              </a:pathLst>
            </a:custGeom>
            <a:solidFill>
              <a:srgbClr val="A49B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53893" y="1519271"/>
              <a:ext cx="26034" cy="25400"/>
            </a:xfrm>
            <a:custGeom>
              <a:avLst/>
              <a:gdLst/>
              <a:ahLst/>
              <a:cxnLst/>
              <a:rect l="l" t="t" r="r" b="b"/>
              <a:pathLst>
                <a:path w="26034" h="25400">
                  <a:moveTo>
                    <a:pt x="7772" y="0"/>
                  </a:moveTo>
                  <a:lnTo>
                    <a:pt x="0" y="17754"/>
                  </a:lnTo>
                  <a:lnTo>
                    <a:pt x="18061" y="24983"/>
                  </a:lnTo>
                  <a:lnTo>
                    <a:pt x="22172" y="20295"/>
                  </a:lnTo>
                  <a:lnTo>
                    <a:pt x="23774" y="15180"/>
                  </a:lnTo>
                  <a:lnTo>
                    <a:pt x="25675" y="8625"/>
                  </a:lnTo>
                  <a:lnTo>
                    <a:pt x="7772" y="0"/>
                  </a:lnTo>
                  <a:close/>
                </a:path>
              </a:pathLst>
            </a:custGeom>
            <a:solidFill>
              <a:srgbClr val="FDFD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38530" y="1258875"/>
              <a:ext cx="171450" cy="95250"/>
            </a:xfrm>
            <a:custGeom>
              <a:avLst/>
              <a:gdLst/>
              <a:ahLst/>
              <a:cxnLst/>
              <a:rect l="l" t="t" r="r" b="b"/>
              <a:pathLst>
                <a:path w="171450" h="95250">
                  <a:moveTo>
                    <a:pt x="18973" y="76644"/>
                  </a:moveTo>
                  <a:lnTo>
                    <a:pt x="0" y="76238"/>
                  </a:lnTo>
                  <a:lnTo>
                    <a:pt x="25" y="94881"/>
                  </a:lnTo>
                  <a:lnTo>
                    <a:pt x="7048" y="95110"/>
                  </a:lnTo>
                  <a:lnTo>
                    <a:pt x="12344" y="95072"/>
                  </a:lnTo>
                  <a:lnTo>
                    <a:pt x="18935" y="94678"/>
                  </a:lnTo>
                  <a:lnTo>
                    <a:pt x="18973" y="76644"/>
                  </a:lnTo>
                  <a:close/>
                </a:path>
                <a:path w="171450" h="95250">
                  <a:moveTo>
                    <a:pt x="18973" y="762"/>
                  </a:moveTo>
                  <a:lnTo>
                    <a:pt x="12" y="101"/>
                  </a:lnTo>
                  <a:lnTo>
                    <a:pt x="38" y="18783"/>
                  </a:lnTo>
                  <a:lnTo>
                    <a:pt x="7048" y="18999"/>
                  </a:lnTo>
                  <a:lnTo>
                    <a:pt x="12344" y="18961"/>
                  </a:lnTo>
                  <a:lnTo>
                    <a:pt x="18923" y="18605"/>
                  </a:lnTo>
                  <a:lnTo>
                    <a:pt x="18973" y="762"/>
                  </a:lnTo>
                  <a:close/>
                </a:path>
                <a:path w="171450" h="95250">
                  <a:moveTo>
                    <a:pt x="95059" y="76441"/>
                  </a:moveTo>
                  <a:lnTo>
                    <a:pt x="76098" y="76352"/>
                  </a:lnTo>
                  <a:lnTo>
                    <a:pt x="76136" y="94513"/>
                  </a:lnTo>
                  <a:lnTo>
                    <a:pt x="82918" y="95186"/>
                  </a:lnTo>
                  <a:lnTo>
                    <a:pt x="88226" y="95072"/>
                  </a:lnTo>
                  <a:lnTo>
                    <a:pt x="95008" y="94830"/>
                  </a:lnTo>
                  <a:lnTo>
                    <a:pt x="95059" y="76441"/>
                  </a:lnTo>
                  <a:close/>
                </a:path>
                <a:path w="171450" h="95250">
                  <a:moveTo>
                    <a:pt x="171170" y="317"/>
                  </a:moveTo>
                  <a:lnTo>
                    <a:pt x="164109" y="0"/>
                  </a:lnTo>
                  <a:lnTo>
                    <a:pt x="152361" y="50"/>
                  </a:lnTo>
                  <a:lnTo>
                    <a:pt x="152349" y="11366"/>
                  </a:lnTo>
                  <a:lnTo>
                    <a:pt x="152450" y="18961"/>
                  </a:lnTo>
                  <a:lnTo>
                    <a:pt x="171081" y="18846"/>
                  </a:lnTo>
                  <a:lnTo>
                    <a:pt x="171170" y="317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38530" y="1411199"/>
              <a:ext cx="95250" cy="19050"/>
            </a:xfrm>
            <a:custGeom>
              <a:avLst/>
              <a:gdLst/>
              <a:ahLst/>
              <a:cxnLst/>
              <a:rect l="l" t="t" r="r" b="b"/>
              <a:pathLst>
                <a:path w="95250" h="19050">
                  <a:moveTo>
                    <a:pt x="19050" y="393"/>
                  </a:moveTo>
                  <a:lnTo>
                    <a:pt x="0" y="0"/>
                  </a:lnTo>
                  <a:lnTo>
                    <a:pt x="241" y="18897"/>
                  </a:lnTo>
                  <a:lnTo>
                    <a:pt x="18516" y="18846"/>
                  </a:lnTo>
                  <a:lnTo>
                    <a:pt x="19050" y="393"/>
                  </a:lnTo>
                  <a:close/>
                </a:path>
                <a:path w="95250" h="19050">
                  <a:moveTo>
                    <a:pt x="95161" y="177"/>
                  </a:moveTo>
                  <a:lnTo>
                    <a:pt x="76098" y="114"/>
                  </a:lnTo>
                  <a:lnTo>
                    <a:pt x="76339" y="18719"/>
                  </a:lnTo>
                  <a:lnTo>
                    <a:pt x="82931" y="18923"/>
                  </a:lnTo>
                  <a:lnTo>
                    <a:pt x="88226" y="18884"/>
                  </a:lnTo>
                  <a:lnTo>
                    <a:pt x="94411" y="18796"/>
                  </a:lnTo>
                  <a:lnTo>
                    <a:pt x="95161" y="177"/>
                  </a:lnTo>
                  <a:close/>
                </a:path>
              </a:pathLst>
            </a:custGeom>
            <a:solidFill>
              <a:srgbClr val="3824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814632" y="1258958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18950" y="0"/>
                  </a:moveTo>
                  <a:lnTo>
                    <a:pt x="0" y="562"/>
                  </a:lnTo>
                  <a:lnTo>
                    <a:pt x="72" y="18695"/>
                  </a:lnTo>
                  <a:lnTo>
                    <a:pt x="18921" y="18587"/>
                  </a:lnTo>
                  <a:lnTo>
                    <a:pt x="18950" y="0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86638" y="1715275"/>
              <a:ext cx="589915" cy="19685"/>
            </a:xfrm>
            <a:custGeom>
              <a:avLst/>
              <a:gdLst/>
              <a:ahLst/>
              <a:cxnLst/>
              <a:rect l="l" t="t" r="r" b="b"/>
              <a:pathLst>
                <a:path w="589915" h="19685">
                  <a:moveTo>
                    <a:pt x="18783" y="18300"/>
                  </a:moveTo>
                  <a:lnTo>
                    <a:pt x="18542" y="266"/>
                  </a:lnTo>
                  <a:lnTo>
                    <a:pt x="38" y="0"/>
                  </a:lnTo>
                  <a:lnTo>
                    <a:pt x="0" y="19138"/>
                  </a:lnTo>
                  <a:lnTo>
                    <a:pt x="18783" y="18300"/>
                  </a:lnTo>
                  <a:close/>
                </a:path>
                <a:path w="589915" h="19685">
                  <a:moveTo>
                    <a:pt x="589356" y="18808"/>
                  </a:moveTo>
                  <a:lnTo>
                    <a:pt x="588987" y="12"/>
                  </a:lnTo>
                  <a:lnTo>
                    <a:pt x="570623" y="431"/>
                  </a:lnTo>
                  <a:lnTo>
                    <a:pt x="570585" y="18846"/>
                  </a:lnTo>
                  <a:lnTo>
                    <a:pt x="589356" y="18808"/>
                  </a:lnTo>
                  <a:close/>
                </a:path>
              </a:pathLst>
            </a:custGeom>
            <a:solidFill>
              <a:srgbClr val="FDFD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18106" y="1391679"/>
              <a:ext cx="60325" cy="58419"/>
            </a:xfrm>
            <a:custGeom>
              <a:avLst/>
              <a:gdLst/>
              <a:ahLst/>
              <a:cxnLst/>
              <a:rect l="l" t="t" r="r" b="b"/>
              <a:pathLst>
                <a:path w="60325" h="58419">
                  <a:moveTo>
                    <a:pt x="57822" y="54"/>
                  </a:moveTo>
                  <a:lnTo>
                    <a:pt x="57567" y="55890"/>
                  </a:lnTo>
                  <a:lnTo>
                    <a:pt x="2285" y="55923"/>
                  </a:lnTo>
                  <a:lnTo>
                    <a:pt x="2242" y="0"/>
                  </a:lnTo>
                  <a:lnTo>
                    <a:pt x="1153" y="651"/>
                  </a:lnTo>
                  <a:lnTo>
                    <a:pt x="533" y="625"/>
                  </a:lnTo>
                  <a:lnTo>
                    <a:pt x="288" y="3453"/>
                  </a:lnTo>
                  <a:lnTo>
                    <a:pt x="323" y="12665"/>
                  </a:lnTo>
                  <a:lnTo>
                    <a:pt x="0" y="36788"/>
                  </a:lnTo>
                  <a:lnTo>
                    <a:pt x="355" y="48948"/>
                  </a:lnTo>
                  <a:lnTo>
                    <a:pt x="1861" y="57614"/>
                  </a:lnTo>
                  <a:lnTo>
                    <a:pt x="58142" y="57887"/>
                  </a:lnTo>
                  <a:lnTo>
                    <a:pt x="59700" y="50907"/>
                  </a:lnTo>
                  <a:lnTo>
                    <a:pt x="60051" y="43380"/>
                  </a:lnTo>
                  <a:lnTo>
                    <a:pt x="59594" y="28566"/>
                  </a:lnTo>
                  <a:lnTo>
                    <a:pt x="59604" y="14439"/>
                  </a:lnTo>
                  <a:lnTo>
                    <a:pt x="59475" y="3906"/>
                  </a:lnTo>
                  <a:lnTo>
                    <a:pt x="58878" y="806"/>
                  </a:lnTo>
                  <a:lnTo>
                    <a:pt x="58521" y="1228"/>
                  </a:lnTo>
                  <a:lnTo>
                    <a:pt x="57822" y="54"/>
                  </a:lnTo>
                  <a:close/>
                </a:path>
              </a:pathLst>
            </a:custGeom>
            <a:solidFill>
              <a:srgbClr val="A49B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6" name="object 3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83994" y="2122833"/>
            <a:ext cx="791999" cy="791999"/>
          </a:xfrm>
          <a:prstGeom prst="rect">
            <a:avLst/>
          </a:prstGeom>
        </p:spPr>
      </p:pic>
      <p:pic>
        <p:nvPicPr>
          <p:cNvPr id="37" name="object 3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791593" y="2122833"/>
            <a:ext cx="791999" cy="791999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485336" y="3214972"/>
            <a:ext cx="791999" cy="791999"/>
          </a:xfrm>
          <a:prstGeom prst="rect">
            <a:avLst/>
          </a:prstGeom>
        </p:spPr>
      </p:pic>
      <p:grpSp>
        <p:nvGrpSpPr>
          <p:cNvPr id="39" name="object 39"/>
          <p:cNvGrpSpPr/>
          <p:nvPr/>
        </p:nvGrpSpPr>
        <p:grpSpPr>
          <a:xfrm>
            <a:off x="4867991" y="3210032"/>
            <a:ext cx="792480" cy="792480"/>
            <a:chOff x="3856754" y="3210032"/>
            <a:chExt cx="792480" cy="792480"/>
          </a:xfrm>
        </p:grpSpPr>
        <p:sp>
          <p:nvSpPr>
            <p:cNvPr id="40" name="object 40"/>
            <p:cNvSpPr/>
            <p:nvPr/>
          </p:nvSpPr>
          <p:spPr>
            <a:xfrm>
              <a:off x="3856754" y="3210032"/>
              <a:ext cx="792480" cy="792480"/>
            </a:xfrm>
            <a:custGeom>
              <a:avLst/>
              <a:gdLst/>
              <a:ahLst/>
              <a:cxnLst/>
              <a:rect l="l" t="t" r="r" b="b"/>
              <a:pathLst>
                <a:path w="792479" h="792479">
                  <a:moveTo>
                    <a:pt x="791999" y="0"/>
                  </a:moveTo>
                  <a:lnTo>
                    <a:pt x="0" y="0"/>
                  </a:lnTo>
                  <a:lnTo>
                    <a:pt x="0" y="791999"/>
                  </a:lnTo>
                  <a:lnTo>
                    <a:pt x="791999" y="791999"/>
                  </a:lnTo>
                  <a:lnTo>
                    <a:pt x="791999" y="0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177549" y="3331371"/>
              <a:ext cx="151768" cy="227472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3949319" y="3304528"/>
              <a:ext cx="608330" cy="605155"/>
            </a:xfrm>
            <a:custGeom>
              <a:avLst/>
              <a:gdLst/>
              <a:ahLst/>
              <a:cxnLst/>
              <a:rect l="l" t="t" r="r" b="b"/>
              <a:pathLst>
                <a:path w="608329" h="605154">
                  <a:moveTo>
                    <a:pt x="404558" y="96799"/>
                  </a:moveTo>
                  <a:lnTo>
                    <a:pt x="396252" y="58547"/>
                  </a:lnTo>
                  <a:lnTo>
                    <a:pt x="379996" y="34772"/>
                  </a:lnTo>
                  <a:lnTo>
                    <a:pt x="379996" y="97256"/>
                  </a:lnTo>
                  <a:lnTo>
                    <a:pt x="374027" y="132676"/>
                  </a:lnTo>
                  <a:lnTo>
                    <a:pt x="361162" y="164211"/>
                  </a:lnTo>
                  <a:lnTo>
                    <a:pt x="343090" y="198513"/>
                  </a:lnTo>
                  <a:lnTo>
                    <a:pt x="323240" y="230314"/>
                  </a:lnTo>
                  <a:lnTo>
                    <a:pt x="305079" y="254317"/>
                  </a:lnTo>
                  <a:lnTo>
                    <a:pt x="288112" y="235343"/>
                  </a:lnTo>
                  <a:lnTo>
                    <a:pt x="266687" y="200304"/>
                  </a:lnTo>
                  <a:lnTo>
                    <a:pt x="247015" y="162737"/>
                  </a:lnTo>
                  <a:lnTo>
                    <a:pt x="235280" y="136156"/>
                  </a:lnTo>
                  <a:lnTo>
                    <a:pt x="228219" y="99961"/>
                  </a:lnTo>
                  <a:lnTo>
                    <a:pt x="232752" y="70967"/>
                  </a:lnTo>
                  <a:lnTo>
                    <a:pt x="246316" y="49174"/>
                  </a:lnTo>
                  <a:lnTo>
                    <a:pt x="266369" y="34556"/>
                  </a:lnTo>
                  <a:lnTo>
                    <a:pt x="290347" y="27114"/>
                  </a:lnTo>
                  <a:lnTo>
                    <a:pt x="315709" y="26847"/>
                  </a:lnTo>
                  <a:lnTo>
                    <a:pt x="339902" y="33731"/>
                  </a:lnTo>
                  <a:lnTo>
                    <a:pt x="360387" y="47777"/>
                  </a:lnTo>
                  <a:lnTo>
                    <a:pt x="374599" y="68948"/>
                  </a:lnTo>
                  <a:lnTo>
                    <a:pt x="379996" y="97256"/>
                  </a:lnTo>
                  <a:lnTo>
                    <a:pt x="379996" y="34772"/>
                  </a:lnTo>
                  <a:lnTo>
                    <a:pt x="375361" y="27978"/>
                  </a:lnTo>
                  <a:lnTo>
                    <a:pt x="373646" y="26847"/>
                  </a:lnTo>
                  <a:lnTo>
                    <a:pt x="344220" y="7620"/>
                  </a:lnTo>
                  <a:lnTo>
                    <a:pt x="305117" y="0"/>
                  </a:lnTo>
                  <a:lnTo>
                    <a:pt x="264871" y="6972"/>
                  </a:lnTo>
                  <a:lnTo>
                    <a:pt x="233349" y="27000"/>
                  </a:lnTo>
                  <a:lnTo>
                    <a:pt x="212420" y="57543"/>
                  </a:lnTo>
                  <a:lnTo>
                    <a:pt x="203949" y="96050"/>
                  </a:lnTo>
                  <a:lnTo>
                    <a:pt x="209829" y="139954"/>
                  </a:lnTo>
                  <a:lnTo>
                    <a:pt x="228092" y="184099"/>
                  </a:lnTo>
                  <a:lnTo>
                    <a:pt x="251015" y="224142"/>
                  </a:lnTo>
                  <a:lnTo>
                    <a:pt x="301472" y="296176"/>
                  </a:lnTo>
                  <a:lnTo>
                    <a:pt x="325755" y="271297"/>
                  </a:lnTo>
                  <a:lnTo>
                    <a:pt x="337045" y="254317"/>
                  </a:lnTo>
                  <a:lnTo>
                    <a:pt x="354533" y="228041"/>
                  </a:lnTo>
                  <a:lnTo>
                    <a:pt x="380923" y="179857"/>
                  </a:lnTo>
                  <a:lnTo>
                    <a:pt x="398005" y="140195"/>
                  </a:lnTo>
                  <a:lnTo>
                    <a:pt x="404558" y="96799"/>
                  </a:lnTo>
                  <a:close/>
                </a:path>
                <a:path w="608329" h="605154">
                  <a:moveTo>
                    <a:pt x="472059" y="428802"/>
                  </a:moveTo>
                  <a:lnTo>
                    <a:pt x="427723" y="226758"/>
                  </a:lnTo>
                  <a:lnTo>
                    <a:pt x="380301" y="226771"/>
                  </a:lnTo>
                  <a:lnTo>
                    <a:pt x="381050" y="251993"/>
                  </a:lnTo>
                  <a:lnTo>
                    <a:pt x="407530" y="252717"/>
                  </a:lnTo>
                  <a:lnTo>
                    <a:pt x="415099" y="283464"/>
                  </a:lnTo>
                  <a:lnTo>
                    <a:pt x="425754" y="330644"/>
                  </a:lnTo>
                  <a:lnTo>
                    <a:pt x="435051" y="376605"/>
                  </a:lnTo>
                  <a:lnTo>
                    <a:pt x="438607" y="403720"/>
                  </a:lnTo>
                  <a:lnTo>
                    <a:pt x="167716" y="403352"/>
                  </a:lnTo>
                  <a:lnTo>
                    <a:pt x="199339" y="257035"/>
                  </a:lnTo>
                  <a:lnTo>
                    <a:pt x="200444" y="253707"/>
                  </a:lnTo>
                  <a:lnTo>
                    <a:pt x="199732" y="252412"/>
                  </a:lnTo>
                  <a:lnTo>
                    <a:pt x="200761" y="251904"/>
                  </a:lnTo>
                  <a:lnTo>
                    <a:pt x="207060" y="250939"/>
                  </a:lnTo>
                  <a:lnTo>
                    <a:pt x="226555" y="250964"/>
                  </a:lnTo>
                  <a:lnTo>
                    <a:pt x="226364" y="227558"/>
                  </a:lnTo>
                  <a:lnTo>
                    <a:pt x="179628" y="228104"/>
                  </a:lnTo>
                  <a:lnTo>
                    <a:pt x="136982" y="428980"/>
                  </a:lnTo>
                  <a:lnTo>
                    <a:pt x="472059" y="428802"/>
                  </a:lnTo>
                  <a:close/>
                </a:path>
                <a:path w="608329" h="605154">
                  <a:moveTo>
                    <a:pt x="607949" y="580542"/>
                  </a:moveTo>
                  <a:lnTo>
                    <a:pt x="0" y="581012"/>
                  </a:lnTo>
                  <a:lnTo>
                    <a:pt x="1066" y="605091"/>
                  </a:lnTo>
                  <a:lnTo>
                    <a:pt x="607428" y="605116"/>
                  </a:lnTo>
                  <a:lnTo>
                    <a:pt x="607949" y="580542"/>
                  </a:lnTo>
                  <a:close/>
                </a:path>
              </a:pathLst>
            </a:custGeom>
            <a:solidFill>
              <a:srgbClr val="FEFE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4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949487" y="3531617"/>
              <a:ext cx="143268" cy="202093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413106" y="3531393"/>
              <a:ext cx="143935" cy="202125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4062742" y="3368091"/>
              <a:ext cx="379730" cy="125730"/>
            </a:xfrm>
            <a:custGeom>
              <a:avLst/>
              <a:gdLst/>
              <a:ahLst/>
              <a:cxnLst/>
              <a:rect l="l" t="t" r="r" b="b"/>
              <a:pathLst>
                <a:path w="379729" h="125729">
                  <a:moveTo>
                    <a:pt x="76530" y="100215"/>
                  </a:moveTo>
                  <a:lnTo>
                    <a:pt x="0" y="100304"/>
                  </a:lnTo>
                  <a:lnTo>
                    <a:pt x="1117" y="125272"/>
                  </a:lnTo>
                  <a:lnTo>
                    <a:pt x="76238" y="124383"/>
                  </a:lnTo>
                  <a:lnTo>
                    <a:pt x="76530" y="100215"/>
                  </a:lnTo>
                  <a:close/>
                </a:path>
                <a:path w="379729" h="125729">
                  <a:moveTo>
                    <a:pt x="227711" y="30302"/>
                  </a:moveTo>
                  <a:lnTo>
                    <a:pt x="224777" y="25679"/>
                  </a:lnTo>
                  <a:lnTo>
                    <a:pt x="211810" y="5194"/>
                  </a:lnTo>
                  <a:lnTo>
                    <a:pt x="201968" y="3314"/>
                  </a:lnTo>
                  <a:lnTo>
                    <a:pt x="201968" y="41084"/>
                  </a:lnTo>
                  <a:lnTo>
                    <a:pt x="195643" y="47917"/>
                  </a:lnTo>
                  <a:lnTo>
                    <a:pt x="185851" y="48133"/>
                  </a:lnTo>
                  <a:lnTo>
                    <a:pt x="179349" y="42189"/>
                  </a:lnTo>
                  <a:lnTo>
                    <a:pt x="178523" y="33680"/>
                  </a:lnTo>
                  <a:lnTo>
                    <a:pt x="185762" y="26200"/>
                  </a:lnTo>
                  <a:lnTo>
                    <a:pt x="195745" y="25679"/>
                  </a:lnTo>
                  <a:lnTo>
                    <a:pt x="201574" y="32156"/>
                  </a:lnTo>
                  <a:lnTo>
                    <a:pt x="201968" y="41084"/>
                  </a:lnTo>
                  <a:lnTo>
                    <a:pt x="201968" y="3314"/>
                  </a:lnTo>
                  <a:lnTo>
                    <a:pt x="184696" y="0"/>
                  </a:lnTo>
                  <a:lnTo>
                    <a:pt x="160528" y="13335"/>
                  </a:lnTo>
                  <a:lnTo>
                    <a:pt x="153390" y="43802"/>
                  </a:lnTo>
                  <a:lnTo>
                    <a:pt x="169138" y="67830"/>
                  </a:lnTo>
                  <a:lnTo>
                    <a:pt x="196253" y="73113"/>
                  </a:lnTo>
                  <a:lnTo>
                    <a:pt x="220510" y="60350"/>
                  </a:lnTo>
                  <a:lnTo>
                    <a:pt x="223443" y="48133"/>
                  </a:lnTo>
                  <a:lnTo>
                    <a:pt x="227711" y="30302"/>
                  </a:lnTo>
                  <a:close/>
                </a:path>
                <a:path w="379729" h="125729">
                  <a:moveTo>
                    <a:pt x="379501" y="101282"/>
                  </a:moveTo>
                  <a:lnTo>
                    <a:pt x="306324" y="102095"/>
                  </a:lnTo>
                  <a:lnTo>
                    <a:pt x="306324" y="123507"/>
                  </a:lnTo>
                  <a:lnTo>
                    <a:pt x="379247" y="123977"/>
                  </a:lnTo>
                  <a:lnTo>
                    <a:pt x="379501" y="101282"/>
                  </a:lnTo>
                  <a:close/>
                </a:path>
              </a:pathLst>
            </a:custGeom>
            <a:solidFill>
              <a:srgbClr val="FEFE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418467" y="3796447"/>
              <a:ext cx="38100" cy="25400"/>
            </a:xfrm>
            <a:custGeom>
              <a:avLst/>
              <a:gdLst/>
              <a:ahLst/>
              <a:cxnLst/>
              <a:rect l="l" t="t" r="r" b="b"/>
              <a:pathLst>
                <a:path w="38100" h="25400">
                  <a:moveTo>
                    <a:pt x="37019" y="0"/>
                  </a:moveTo>
                  <a:lnTo>
                    <a:pt x="90" y="327"/>
                  </a:lnTo>
                  <a:lnTo>
                    <a:pt x="0" y="25135"/>
                  </a:lnTo>
                  <a:lnTo>
                    <a:pt x="38030" y="25289"/>
                  </a:lnTo>
                  <a:lnTo>
                    <a:pt x="37019" y="0"/>
                  </a:lnTo>
                  <a:close/>
                </a:path>
              </a:pathLst>
            </a:custGeom>
            <a:solidFill>
              <a:srgbClr val="FDFDF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266018" y="3796386"/>
              <a:ext cx="266700" cy="25400"/>
            </a:xfrm>
            <a:custGeom>
              <a:avLst/>
              <a:gdLst/>
              <a:ahLst/>
              <a:cxnLst/>
              <a:rect l="l" t="t" r="r" b="b"/>
              <a:pathLst>
                <a:path w="266700" h="25400">
                  <a:moveTo>
                    <a:pt x="38100" y="25361"/>
                  </a:moveTo>
                  <a:lnTo>
                    <a:pt x="37147" y="0"/>
                  </a:lnTo>
                  <a:lnTo>
                    <a:pt x="228" y="800"/>
                  </a:lnTo>
                  <a:lnTo>
                    <a:pt x="0" y="25146"/>
                  </a:lnTo>
                  <a:lnTo>
                    <a:pt x="38100" y="25361"/>
                  </a:lnTo>
                  <a:close/>
                </a:path>
                <a:path w="266700" h="25400">
                  <a:moveTo>
                    <a:pt x="114173" y="25361"/>
                  </a:moveTo>
                  <a:lnTo>
                    <a:pt x="113157" y="0"/>
                  </a:lnTo>
                  <a:lnTo>
                    <a:pt x="76530" y="800"/>
                  </a:lnTo>
                  <a:lnTo>
                    <a:pt x="76314" y="25146"/>
                  </a:lnTo>
                  <a:lnTo>
                    <a:pt x="114173" y="25361"/>
                  </a:lnTo>
                  <a:close/>
                </a:path>
                <a:path w="266700" h="25400">
                  <a:moveTo>
                    <a:pt x="266433" y="24879"/>
                  </a:moveTo>
                  <a:lnTo>
                    <a:pt x="265430" y="203"/>
                  </a:lnTo>
                  <a:lnTo>
                    <a:pt x="228841" y="393"/>
                  </a:lnTo>
                  <a:lnTo>
                    <a:pt x="228752" y="25285"/>
                  </a:lnTo>
                  <a:lnTo>
                    <a:pt x="266433" y="24879"/>
                  </a:lnTo>
                  <a:close/>
                </a:path>
              </a:pathLst>
            </a:custGeom>
            <a:solidFill>
              <a:srgbClr val="FDFCF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3962946" y="3797872"/>
              <a:ext cx="265430" cy="22860"/>
            </a:xfrm>
            <a:custGeom>
              <a:avLst/>
              <a:gdLst/>
              <a:ahLst/>
              <a:cxnLst/>
              <a:rect l="l" t="t" r="r" b="b"/>
              <a:pathLst>
                <a:path w="265429" h="22860">
                  <a:moveTo>
                    <a:pt x="34925" y="22517"/>
                  </a:moveTo>
                  <a:lnTo>
                    <a:pt x="34886" y="63"/>
                  </a:lnTo>
                  <a:lnTo>
                    <a:pt x="0" y="241"/>
                  </a:lnTo>
                  <a:lnTo>
                    <a:pt x="381" y="21564"/>
                  </a:lnTo>
                  <a:lnTo>
                    <a:pt x="34925" y="22517"/>
                  </a:lnTo>
                  <a:close/>
                </a:path>
                <a:path w="265429" h="22860">
                  <a:moveTo>
                    <a:pt x="110871" y="22161"/>
                  </a:moveTo>
                  <a:lnTo>
                    <a:pt x="110642" y="0"/>
                  </a:lnTo>
                  <a:lnTo>
                    <a:pt x="76200" y="177"/>
                  </a:lnTo>
                  <a:lnTo>
                    <a:pt x="76581" y="21704"/>
                  </a:lnTo>
                  <a:lnTo>
                    <a:pt x="110871" y="22161"/>
                  </a:lnTo>
                  <a:close/>
                </a:path>
                <a:path w="265429" h="22860">
                  <a:moveTo>
                    <a:pt x="186982" y="22021"/>
                  </a:moveTo>
                  <a:lnTo>
                    <a:pt x="186740" y="101"/>
                  </a:lnTo>
                  <a:lnTo>
                    <a:pt x="151917" y="228"/>
                  </a:lnTo>
                  <a:lnTo>
                    <a:pt x="152311" y="21653"/>
                  </a:lnTo>
                  <a:lnTo>
                    <a:pt x="186982" y="22021"/>
                  </a:lnTo>
                  <a:close/>
                </a:path>
                <a:path w="265429" h="22860">
                  <a:moveTo>
                    <a:pt x="265214" y="304"/>
                  </a:moveTo>
                  <a:lnTo>
                    <a:pt x="228473" y="431"/>
                  </a:lnTo>
                  <a:lnTo>
                    <a:pt x="228892" y="21209"/>
                  </a:lnTo>
                  <a:lnTo>
                    <a:pt x="264198" y="21424"/>
                  </a:lnTo>
                  <a:lnTo>
                    <a:pt x="265214" y="304"/>
                  </a:lnTo>
                  <a:close/>
                </a:path>
              </a:pathLst>
            </a:custGeom>
            <a:solidFill>
              <a:srgbClr val="FDFDF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241274" y="3393758"/>
              <a:ext cx="23495" cy="22860"/>
            </a:xfrm>
            <a:custGeom>
              <a:avLst/>
              <a:gdLst/>
              <a:ahLst/>
              <a:cxnLst/>
              <a:rect l="l" t="t" r="r" b="b"/>
              <a:pathLst>
                <a:path w="23495" h="22860">
                  <a:moveTo>
                    <a:pt x="17217" y="0"/>
                  </a:moveTo>
                  <a:lnTo>
                    <a:pt x="7236" y="533"/>
                  </a:lnTo>
                  <a:lnTo>
                    <a:pt x="0" y="8008"/>
                  </a:lnTo>
                  <a:lnTo>
                    <a:pt x="820" y="16513"/>
                  </a:lnTo>
                  <a:lnTo>
                    <a:pt x="7320" y="22457"/>
                  </a:lnTo>
                  <a:lnTo>
                    <a:pt x="17122" y="22245"/>
                  </a:lnTo>
                  <a:lnTo>
                    <a:pt x="23446" y="15414"/>
                  </a:lnTo>
                  <a:lnTo>
                    <a:pt x="23049" y="6480"/>
                  </a:lnTo>
                  <a:lnTo>
                    <a:pt x="17217" y="0"/>
                  </a:lnTo>
                  <a:close/>
                </a:path>
              </a:pathLst>
            </a:custGeom>
            <a:solidFill>
              <a:srgbClr val="3925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0" name="object 5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384894" y="1171461"/>
            <a:ext cx="2283223" cy="368691"/>
          </a:xfrm>
          <a:prstGeom prst="rect">
            <a:avLst/>
          </a:prstGeom>
        </p:spPr>
      </p:pic>
      <p:pic>
        <p:nvPicPr>
          <p:cNvPr id="51" name="object 5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2391045" y="1637110"/>
            <a:ext cx="2188598" cy="117097"/>
          </a:xfrm>
          <a:prstGeom prst="rect">
            <a:avLst/>
          </a:prstGeom>
        </p:spPr>
      </p:pic>
      <p:pic>
        <p:nvPicPr>
          <p:cNvPr id="52" name="object 5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383413" y="2308161"/>
            <a:ext cx="1205416" cy="232440"/>
          </a:xfrm>
          <a:prstGeom prst="rect">
            <a:avLst/>
          </a:prstGeom>
        </p:spPr>
      </p:pic>
      <p:pic>
        <p:nvPicPr>
          <p:cNvPr id="53" name="object 5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2411918" y="2647469"/>
            <a:ext cx="1178565" cy="115569"/>
          </a:xfrm>
          <a:prstGeom prst="rect">
            <a:avLst/>
          </a:prstGeom>
        </p:spPr>
      </p:pic>
      <p:pic>
        <p:nvPicPr>
          <p:cNvPr id="54" name="object 5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6089678" y="2120080"/>
            <a:ext cx="791999" cy="791999"/>
          </a:xfrm>
          <a:prstGeom prst="rect">
            <a:avLst/>
          </a:prstGeom>
        </p:spPr>
      </p:pic>
      <p:pic>
        <p:nvPicPr>
          <p:cNvPr id="55" name="object 55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4691690" y="2316139"/>
            <a:ext cx="1203807" cy="232441"/>
          </a:xfrm>
          <a:prstGeom prst="rect">
            <a:avLst/>
          </a:prstGeom>
        </p:spPr>
      </p:pic>
      <p:sp>
        <p:nvSpPr>
          <p:cNvPr id="56" name="object 56"/>
          <p:cNvSpPr/>
          <p:nvPr/>
        </p:nvSpPr>
        <p:spPr>
          <a:xfrm>
            <a:off x="4712080" y="2654305"/>
            <a:ext cx="636270" cy="106045"/>
          </a:xfrm>
          <a:custGeom>
            <a:avLst/>
            <a:gdLst/>
            <a:ahLst/>
            <a:cxnLst/>
            <a:rect l="l" t="t" r="r" b="b"/>
            <a:pathLst>
              <a:path w="636270" h="106044">
                <a:moveTo>
                  <a:pt x="43811" y="0"/>
                </a:moveTo>
                <a:lnTo>
                  <a:pt x="7285" y="19741"/>
                </a:lnTo>
                <a:lnTo>
                  <a:pt x="0" y="45212"/>
                </a:lnTo>
                <a:lnTo>
                  <a:pt x="801" y="55033"/>
                </a:lnTo>
                <a:lnTo>
                  <a:pt x="27493" y="87359"/>
                </a:lnTo>
                <a:lnTo>
                  <a:pt x="45845" y="90424"/>
                </a:lnTo>
                <a:lnTo>
                  <a:pt x="53743" y="89876"/>
                </a:lnTo>
                <a:lnTo>
                  <a:pt x="60672" y="88232"/>
                </a:lnTo>
                <a:lnTo>
                  <a:pt x="66634" y="85493"/>
                </a:lnTo>
                <a:lnTo>
                  <a:pt x="71625" y="81658"/>
                </a:lnTo>
                <a:lnTo>
                  <a:pt x="70079" y="79372"/>
                </a:lnTo>
                <a:lnTo>
                  <a:pt x="45971" y="79372"/>
                </a:lnTo>
                <a:lnTo>
                  <a:pt x="38755" y="78781"/>
                </a:lnTo>
                <a:lnTo>
                  <a:pt x="11555" y="45212"/>
                </a:lnTo>
                <a:lnTo>
                  <a:pt x="12142" y="38106"/>
                </a:lnTo>
                <a:lnTo>
                  <a:pt x="34880" y="11047"/>
                </a:lnTo>
                <a:lnTo>
                  <a:pt x="71400" y="11047"/>
                </a:lnTo>
                <a:lnTo>
                  <a:pt x="71880" y="10410"/>
                </a:lnTo>
                <a:lnTo>
                  <a:pt x="66315" y="5855"/>
                </a:lnTo>
                <a:lnTo>
                  <a:pt x="59783" y="2602"/>
                </a:lnTo>
                <a:lnTo>
                  <a:pt x="52282" y="650"/>
                </a:lnTo>
                <a:lnTo>
                  <a:pt x="43811" y="0"/>
                </a:lnTo>
                <a:close/>
              </a:path>
              <a:path w="636270" h="106044">
                <a:moveTo>
                  <a:pt x="65786" y="73022"/>
                </a:moveTo>
                <a:lnTo>
                  <a:pt x="59773" y="77255"/>
                </a:lnTo>
                <a:lnTo>
                  <a:pt x="53168" y="79372"/>
                </a:lnTo>
                <a:lnTo>
                  <a:pt x="70079" y="79372"/>
                </a:lnTo>
                <a:lnTo>
                  <a:pt x="65786" y="73022"/>
                </a:lnTo>
                <a:close/>
              </a:path>
              <a:path w="636270" h="106044">
                <a:moveTo>
                  <a:pt x="71400" y="11047"/>
                </a:moveTo>
                <a:lnTo>
                  <a:pt x="52070" y="11047"/>
                </a:lnTo>
                <a:lnTo>
                  <a:pt x="59180" y="13755"/>
                </a:lnTo>
                <a:lnTo>
                  <a:pt x="65275" y="19176"/>
                </a:lnTo>
                <a:lnTo>
                  <a:pt x="71400" y="11047"/>
                </a:lnTo>
                <a:close/>
              </a:path>
              <a:path w="636270" h="106044">
                <a:moveTo>
                  <a:pt x="97915" y="24000"/>
                </a:moveTo>
                <a:lnTo>
                  <a:pt x="86868" y="24000"/>
                </a:lnTo>
                <a:lnTo>
                  <a:pt x="86868" y="89279"/>
                </a:lnTo>
                <a:lnTo>
                  <a:pt x="97915" y="89279"/>
                </a:lnTo>
                <a:lnTo>
                  <a:pt x="97915" y="57656"/>
                </a:lnTo>
                <a:lnTo>
                  <a:pt x="112782" y="57656"/>
                </a:lnTo>
                <a:lnTo>
                  <a:pt x="109598" y="54100"/>
                </a:lnTo>
                <a:lnTo>
                  <a:pt x="112130" y="51558"/>
                </a:lnTo>
                <a:lnTo>
                  <a:pt x="97915" y="51558"/>
                </a:lnTo>
                <a:lnTo>
                  <a:pt x="97915" y="24000"/>
                </a:lnTo>
                <a:close/>
              </a:path>
              <a:path w="636270" h="106044">
                <a:moveTo>
                  <a:pt x="112782" y="57656"/>
                </a:moveTo>
                <a:lnTo>
                  <a:pt x="97915" y="57656"/>
                </a:lnTo>
                <a:lnTo>
                  <a:pt x="126619" y="89279"/>
                </a:lnTo>
                <a:lnTo>
                  <a:pt x="141094" y="89279"/>
                </a:lnTo>
                <a:lnTo>
                  <a:pt x="112782" y="57656"/>
                </a:lnTo>
                <a:close/>
              </a:path>
              <a:path w="636270" h="106044">
                <a:moveTo>
                  <a:pt x="139571" y="24000"/>
                </a:moveTo>
                <a:lnTo>
                  <a:pt x="125347" y="24000"/>
                </a:lnTo>
                <a:lnTo>
                  <a:pt x="97915" y="51558"/>
                </a:lnTo>
                <a:lnTo>
                  <a:pt x="112130" y="51558"/>
                </a:lnTo>
                <a:lnTo>
                  <a:pt x="139571" y="24000"/>
                </a:lnTo>
                <a:close/>
              </a:path>
              <a:path w="636270" h="106044">
                <a:moveTo>
                  <a:pt x="205228" y="24000"/>
                </a:moveTo>
                <a:lnTo>
                  <a:pt x="160271" y="24000"/>
                </a:lnTo>
                <a:lnTo>
                  <a:pt x="157985" y="48894"/>
                </a:lnTo>
                <a:lnTo>
                  <a:pt x="157859" y="50798"/>
                </a:lnTo>
                <a:lnTo>
                  <a:pt x="157434" y="55201"/>
                </a:lnTo>
                <a:lnTo>
                  <a:pt x="146048" y="79880"/>
                </a:lnTo>
                <a:lnTo>
                  <a:pt x="143254" y="79880"/>
                </a:lnTo>
                <a:lnTo>
                  <a:pt x="145032" y="90424"/>
                </a:lnTo>
                <a:lnTo>
                  <a:pt x="148586" y="90424"/>
                </a:lnTo>
                <a:lnTo>
                  <a:pt x="151657" y="89744"/>
                </a:lnTo>
                <a:lnTo>
                  <a:pt x="168417" y="48894"/>
                </a:lnTo>
                <a:lnTo>
                  <a:pt x="169797" y="34415"/>
                </a:lnTo>
                <a:lnTo>
                  <a:pt x="205228" y="34415"/>
                </a:lnTo>
                <a:lnTo>
                  <a:pt x="205228" y="24000"/>
                </a:lnTo>
                <a:close/>
              </a:path>
              <a:path w="636270" h="106044">
                <a:moveTo>
                  <a:pt x="205228" y="34415"/>
                </a:moveTo>
                <a:lnTo>
                  <a:pt x="194180" y="34415"/>
                </a:lnTo>
                <a:lnTo>
                  <a:pt x="194180" y="89279"/>
                </a:lnTo>
                <a:lnTo>
                  <a:pt x="205228" y="89279"/>
                </a:lnTo>
                <a:lnTo>
                  <a:pt x="205228" y="34415"/>
                </a:lnTo>
                <a:close/>
              </a:path>
              <a:path w="636270" h="106044">
                <a:moveTo>
                  <a:pt x="254379" y="49528"/>
                </a:moveTo>
                <a:lnTo>
                  <a:pt x="239561" y="49528"/>
                </a:lnTo>
                <a:lnTo>
                  <a:pt x="233340" y="51263"/>
                </a:lnTo>
                <a:lnTo>
                  <a:pt x="222839" y="58207"/>
                </a:lnTo>
                <a:lnTo>
                  <a:pt x="220215" y="63201"/>
                </a:lnTo>
                <a:lnTo>
                  <a:pt x="220215" y="76158"/>
                </a:lnTo>
                <a:lnTo>
                  <a:pt x="222566" y="81215"/>
                </a:lnTo>
                <a:lnTo>
                  <a:pt x="231961" y="88581"/>
                </a:lnTo>
                <a:lnTo>
                  <a:pt x="237614" y="90424"/>
                </a:lnTo>
                <a:lnTo>
                  <a:pt x="250484" y="90424"/>
                </a:lnTo>
                <a:lnTo>
                  <a:pt x="255671" y="88793"/>
                </a:lnTo>
                <a:lnTo>
                  <a:pt x="263883" y="82274"/>
                </a:lnTo>
                <a:lnTo>
                  <a:pt x="265139" y="80135"/>
                </a:lnTo>
                <a:lnTo>
                  <a:pt x="241764" y="80135"/>
                </a:lnTo>
                <a:lnTo>
                  <a:pt x="238291" y="79225"/>
                </a:lnTo>
                <a:lnTo>
                  <a:pt x="232872" y="75585"/>
                </a:lnTo>
                <a:lnTo>
                  <a:pt x="231519" y="73022"/>
                </a:lnTo>
                <a:lnTo>
                  <a:pt x="231519" y="66502"/>
                </a:lnTo>
                <a:lnTo>
                  <a:pt x="233042" y="63964"/>
                </a:lnTo>
                <a:lnTo>
                  <a:pt x="239141" y="60238"/>
                </a:lnTo>
                <a:lnTo>
                  <a:pt x="242736" y="59306"/>
                </a:lnTo>
                <a:lnTo>
                  <a:pt x="276857" y="59306"/>
                </a:lnTo>
                <a:lnTo>
                  <a:pt x="276857" y="53211"/>
                </a:lnTo>
                <a:lnTo>
                  <a:pt x="265935" y="53211"/>
                </a:lnTo>
                <a:lnTo>
                  <a:pt x="260772" y="50755"/>
                </a:lnTo>
                <a:lnTo>
                  <a:pt x="254379" y="49528"/>
                </a:lnTo>
                <a:close/>
              </a:path>
              <a:path w="636270" h="106044">
                <a:moveTo>
                  <a:pt x="276857" y="75055"/>
                </a:moveTo>
                <a:lnTo>
                  <a:pt x="265935" y="75055"/>
                </a:lnTo>
                <a:lnTo>
                  <a:pt x="265935" y="89279"/>
                </a:lnTo>
                <a:lnTo>
                  <a:pt x="276857" y="89279"/>
                </a:lnTo>
                <a:lnTo>
                  <a:pt x="276857" y="75055"/>
                </a:lnTo>
                <a:close/>
              </a:path>
              <a:path w="636270" h="106044">
                <a:moveTo>
                  <a:pt x="276857" y="59306"/>
                </a:moveTo>
                <a:lnTo>
                  <a:pt x="254252" y="59306"/>
                </a:lnTo>
                <a:lnTo>
                  <a:pt x="260604" y="60619"/>
                </a:lnTo>
                <a:lnTo>
                  <a:pt x="265847" y="63201"/>
                </a:lnTo>
                <a:lnTo>
                  <a:pt x="265935" y="69468"/>
                </a:lnTo>
                <a:lnTo>
                  <a:pt x="263839" y="72938"/>
                </a:lnTo>
                <a:lnTo>
                  <a:pt x="255459" y="78695"/>
                </a:lnTo>
                <a:lnTo>
                  <a:pt x="250908" y="80135"/>
                </a:lnTo>
                <a:lnTo>
                  <a:pt x="265139" y="80135"/>
                </a:lnTo>
                <a:lnTo>
                  <a:pt x="265935" y="78781"/>
                </a:lnTo>
                <a:lnTo>
                  <a:pt x="265935" y="75055"/>
                </a:lnTo>
                <a:lnTo>
                  <a:pt x="276857" y="75055"/>
                </a:lnTo>
                <a:lnTo>
                  <a:pt x="276857" y="59306"/>
                </a:lnTo>
                <a:close/>
              </a:path>
              <a:path w="636270" h="106044">
                <a:moveTo>
                  <a:pt x="273214" y="33400"/>
                </a:moveTo>
                <a:lnTo>
                  <a:pt x="252770" y="33400"/>
                </a:lnTo>
                <a:lnTo>
                  <a:pt x="256938" y="34796"/>
                </a:lnTo>
                <a:lnTo>
                  <a:pt x="264135" y="40384"/>
                </a:lnTo>
                <a:lnTo>
                  <a:pt x="265935" y="44279"/>
                </a:lnTo>
                <a:lnTo>
                  <a:pt x="265935" y="53211"/>
                </a:lnTo>
                <a:lnTo>
                  <a:pt x="276857" y="53211"/>
                </a:lnTo>
                <a:lnTo>
                  <a:pt x="276857" y="40891"/>
                </a:lnTo>
                <a:lnTo>
                  <a:pt x="274380" y="34498"/>
                </a:lnTo>
                <a:lnTo>
                  <a:pt x="273214" y="33400"/>
                </a:lnTo>
                <a:close/>
              </a:path>
              <a:path w="636270" h="106044">
                <a:moveTo>
                  <a:pt x="257468" y="22860"/>
                </a:moveTo>
                <a:lnTo>
                  <a:pt x="248410" y="22860"/>
                </a:lnTo>
                <a:lnTo>
                  <a:pt x="241059" y="23335"/>
                </a:lnTo>
                <a:lnTo>
                  <a:pt x="234375" y="24763"/>
                </a:lnTo>
                <a:lnTo>
                  <a:pt x="228358" y="27144"/>
                </a:lnTo>
                <a:lnTo>
                  <a:pt x="223009" y="30477"/>
                </a:lnTo>
                <a:lnTo>
                  <a:pt x="228217" y="39621"/>
                </a:lnTo>
                <a:lnTo>
                  <a:pt x="233974" y="35473"/>
                </a:lnTo>
                <a:lnTo>
                  <a:pt x="240577" y="33400"/>
                </a:lnTo>
                <a:lnTo>
                  <a:pt x="273214" y="33400"/>
                </a:lnTo>
                <a:lnTo>
                  <a:pt x="264477" y="25185"/>
                </a:lnTo>
                <a:lnTo>
                  <a:pt x="257468" y="22860"/>
                </a:lnTo>
                <a:close/>
              </a:path>
              <a:path w="636270" h="106044">
                <a:moveTo>
                  <a:pt x="359279" y="78738"/>
                </a:moveTo>
                <a:lnTo>
                  <a:pt x="288032" y="78738"/>
                </a:lnTo>
                <a:lnTo>
                  <a:pt x="288032" y="105789"/>
                </a:lnTo>
                <a:lnTo>
                  <a:pt x="298573" y="105789"/>
                </a:lnTo>
                <a:lnTo>
                  <a:pt x="298573" y="89279"/>
                </a:lnTo>
                <a:lnTo>
                  <a:pt x="359279" y="89279"/>
                </a:lnTo>
                <a:lnTo>
                  <a:pt x="359279" y="78738"/>
                </a:lnTo>
                <a:close/>
              </a:path>
              <a:path w="636270" h="106044">
                <a:moveTo>
                  <a:pt x="359279" y="89279"/>
                </a:moveTo>
                <a:lnTo>
                  <a:pt x="348739" y="89279"/>
                </a:lnTo>
                <a:lnTo>
                  <a:pt x="348739" y="105789"/>
                </a:lnTo>
                <a:lnTo>
                  <a:pt x="359279" y="105789"/>
                </a:lnTo>
                <a:lnTo>
                  <a:pt x="359279" y="89279"/>
                </a:lnTo>
                <a:close/>
              </a:path>
              <a:path w="636270" h="106044">
                <a:moveTo>
                  <a:pt x="350262" y="24000"/>
                </a:moveTo>
                <a:lnTo>
                  <a:pt x="304034" y="24000"/>
                </a:lnTo>
                <a:lnTo>
                  <a:pt x="301748" y="48894"/>
                </a:lnTo>
                <a:lnTo>
                  <a:pt x="300525" y="59141"/>
                </a:lnTo>
                <a:lnTo>
                  <a:pt x="298763" y="67530"/>
                </a:lnTo>
                <a:lnTo>
                  <a:pt x="296461" y="74063"/>
                </a:lnTo>
                <a:lnTo>
                  <a:pt x="293618" y="78738"/>
                </a:lnTo>
                <a:lnTo>
                  <a:pt x="305048" y="78738"/>
                </a:lnTo>
                <a:lnTo>
                  <a:pt x="313559" y="34415"/>
                </a:lnTo>
                <a:lnTo>
                  <a:pt x="350262" y="34415"/>
                </a:lnTo>
                <a:lnTo>
                  <a:pt x="350262" y="24000"/>
                </a:lnTo>
                <a:close/>
              </a:path>
              <a:path w="636270" h="106044">
                <a:moveTo>
                  <a:pt x="350262" y="34415"/>
                </a:moveTo>
                <a:lnTo>
                  <a:pt x="339213" y="34415"/>
                </a:lnTo>
                <a:lnTo>
                  <a:pt x="339213" y="78738"/>
                </a:lnTo>
                <a:lnTo>
                  <a:pt x="350262" y="78738"/>
                </a:lnTo>
                <a:lnTo>
                  <a:pt x="350262" y="34415"/>
                </a:lnTo>
                <a:close/>
              </a:path>
              <a:path w="636270" h="106044">
                <a:moveTo>
                  <a:pt x="412747" y="22860"/>
                </a:moveTo>
                <a:lnTo>
                  <a:pt x="393443" y="22860"/>
                </a:lnTo>
                <a:lnTo>
                  <a:pt x="385610" y="26013"/>
                </a:lnTo>
                <a:lnTo>
                  <a:pt x="368679" y="56642"/>
                </a:lnTo>
                <a:lnTo>
                  <a:pt x="369330" y="63991"/>
                </a:lnTo>
                <a:lnTo>
                  <a:pt x="403350" y="90424"/>
                </a:lnTo>
                <a:lnTo>
                  <a:pt x="413171" y="90424"/>
                </a:lnTo>
                <a:lnTo>
                  <a:pt x="420281" y="87670"/>
                </a:lnTo>
                <a:lnTo>
                  <a:pt x="424684" y="82166"/>
                </a:lnTo>
                <a:lnTo>
                  <a:pt x="422567" y="79627"/>
                </a:lnTo>
                <a:lnTo>
                  <a:pt x="397464" y="79627"/>
                </a:lnTo>
                <a:lnTo>
                  <a:pt x="391938" y="77532"/>
                </a:lnTo>
                <a:lnTo>
                  <a:pt x="382374" y="69148"/>
                </a:lnTo>
                <a:lnTo>
                  <a:pt x="379980" y="63582"/>
                </a:lnTo>
                <a:lnTo>
                  <a:pt x="380072" y="49548"/>
                </a:lnTo>
                <a:lnTo>
                  <a:pt x="382160" y="44236"/>
                </a:lnTo>
                <a:lnTo>
                  <a:pt x="390880" y="35769"/>
                </a:lnTo>
                <a:lnTo>
                  <a:pt x="396151" y="33652"/>
                </a:lnTo>
                <a:lnTo>
                  <a:pt x="424395" y="33652"/>
                </a:lnTo>
                <a:lnTo>
                  <a:pt x="425192" y="32637"/>
                </a:lnTo>
                <a:lnTo>
                  <a:pt x="420368" y="26117"/>
                </a:lnTo>
                <a:lnTo>
                  <a:pt x="412747" y="22860"/>
                </a:lnTo>
                <a:close/>
              </a:path>
              <a:path w="636270" h="106044">
                <a:moveTo>
                  <a:pt x="418334" y="74549"/>
                </a:moveTo>
                <a:lnTo>
                  <a:pt x="414694" y="77932"/>
                </a:lnTo>
                <a:lnTo>
                  <a:pt x="409827" y="79627"/>
                </a:lnTo>
                <a:lnTo>
                  <a:pt x="422567" y="79627"/>
                </a:lnTo>
                <a:lnTo>
                  <a:pt x="418334" y="74549"/>
                </a:lnTo>
                <a:close/>
              </a:path>
              <a:path w="636270" h="106044">
                <a:moveTo>
                  <a:pt x="424395" y="33652"/>
                </a:moveTo>
                <a:lnTo>
                  <a:pt x="408768" y="33652"/>
                </a:lnTo>
                <a:lnTo>
                  <a:pt x="414229" y="36068"/>
                </a:lnTo>
                <a:lnTo>
                  <a:pt x="418715" y="40891"/>
                </a:lnTo>
                <a:lnTo>
                  <a:pt x="424395" y="33652"/>
                </a:lnTo>
                <a:close/>
              </a:path>
              <a:path w="636270" h="106044">
                <a:moveTo>
                  <a:pt x="450212" y="24000"/>
                </a:moveTo>
                <a:lnTo>
                  <a:pt x="439163" y="24000"/>
                </a:lnTo>
                <a:lnTo>
                  <a:pt x="439163" y="89279"/>
                </a:lnTo>
                <a:lnTo>
                  <a:pt x="450212" y="89279"/>
                </a:lnTo>
                <a:lnTo>
                  <a:pt x="450212" y="57656"/>
                </a:lnTo>
                <a:lnTo>
                  <a:pt x="465077" y="57656"/>
                </a:lnTo>
                <a:lnTo>
                  <a:pt x="461893" y="54100"/>
                </a:lnTo>
                <a:lnTo>
                  <a:pt x="464425" y="51558"/>
                </a:lnTo>
                <a:lnTo>
                  <a:pt x="450212" y="51558"/>
                </a:lnTo>
                <a:lnTo>
                  <a:pt x="450212" y="24000"/>
                </a:lnTo>
                <a:close/>
              </a:path>
              <a:path w="636270" h="106044">
                <a:moveTo>
                  <a:pt x="465077" y="57656"/>
                </a:moveTo>
                <a:lnTo>
                  <a:pt x="450212" y="57656"/>
                </a:lnTo>
                <a:lnTo>
                  <a:pt x="478914" y="89279"/>
                </a:lnTo>
                <a:lnTo>
                  <a:pt x="493389" y="89279"/>
                </a:lnTo>
                <a:lnTo>
                  <a:pt x="465077" y="57656"/>
                </a:lnTo>
                <a:close/>
              </a:path>
              <a:path w="636270" h="106044">
                <a:moveTo>
                  <a:pt x="491867" y="24000"/>
                </a:moveTo>
                <a:lnTo>
                  <a:pt x="477644" y="24000"/>
                </a:lnTo>
                <a:lnTo>
                  <a:pt x="450212" y="51558"/>
                </a:lnTo>
                <a:lnTo>
                  <a:pt x="464425" y="51558"/>
                </a:lnTo>
                <a:lnTo>
                  <a:pt x="491867" y="24000"/>
                </a:lnTo>
                <a:close/>
              </a:path>
              <a:path w="636270" h="106044">
                <a:moveTo>
                  <a:pt x="515235" y="24000"/>
                </a:moveTo>
                <a:lnTo>
                  <a:pt x="504187" y="24000"/>
                </a:lnTo>
                <a:lnTo>
                  <a:pt x="504187" y="89279"/>
                </a:lnTo>
                <a:lnTo>
                  <a:pt x="514471" y="89279"/>
                </a:lnTo>
                <a:lnTo>
                  <a:pt x="527443" y="71625"/>
                </a:lnTo>
                <a:lnTo>
                  <a:pt x="515235" y="71625"/>
                </a:lnTo>
                <a:lnTo>
                  <a:pt x="515235" y="24000"/>
                </a:lnTo>
                <a:close/>
              </a:path>
              <a:path w="636270" h="106044">
                <a:moveTo>
                  <a:pt x="560699" y="41399"/>
                </a:moveTo>
                <a:lnTo>
                  <a:pt x="549650" y="41399"/>
                </a:lnTo>
                <a:lnTo>
                  <a:pt x="549650" y="89279"/>
                </a:lnTo>
                <a:lnTo>
                  <a:pt x="560699" y="89279"/>
                </a:lnTo>
                <a:lnTo>
                  <a:pt x="560699" y="41399"/>
                </a:lnTo>
                <a:close/>
              </a:path>
              <a:path w="636270" h="106044">
                <a:moveTo>
                  <a:pt x="560699" y="24000"/>
                </a:moveTo>
                <a:lnTo>
                  <a:pt x="550414" y="24000"/>
                </a:lnTo>
                <a:lnTo>
                  <a:pt x="515235" y="71625"/>
                </a:lnTo>
                <a:lnTo>
                  <a:pt x="527443" y="71625"/>
                </a:lnTo>
                <a:lnTo>
                  <a:pt x="549650" y="41399"/>
                </a:lnTo>
                <a:lnTo>
                  <a:pt x="560699" y="41399"/>
                </a:lnTo>
                <a:lnTo>
                  <a:pt x="560699" y="24000"/>
                </a:lnTo>
                <a:close/>
              </a:path>
              <a:path w="636270" h="106044">
                <a:moveTo>
                  <a:pt x="615736" y="22860"/>
                </a:moveTo>
                <a:lnTo>
                  <a:pt x="598039" y="22860"/>
                </a:lnTo>
                <a:lnTo>
                  <a:pt x="590694" y="25905"/>
                </a:lnTo>
                <a:lnTo>
                  <a:pt x="576197" y="56004"/>
                </a:lnTo>
                <a:lnTo>
                  <a:pt x="576808" y="63685"/>
                </a:lnTo>
                <a:lnTo>
                  <a:pt x="610232" y="90424"/>
                </a:lnTo>
                <a:lnTo>
                  <a:pt x="617940" y="89701"/>
                </a:lnTo>
                <a:lnTo>
                  <a:pt x="624679" y="87533"/>
                </a:lnTo>
                <a:lnTo>
                  <a:pt x="630450" y="83920"/>
                </a:lnTo>
                <a:lnTo>
                  <a:pt x="634164" y="80010"/>
                </a:lnTo>
                <a:lnTo>
                  <a:pt x="604051" y="80010"/>
                </a:lnTo>
                <a:lnTo>
                  <a:pt x="598845" y="78165"/>
                </a:lnTo>
                <a:lnTo>
                  <a:pt x="590378" y="70801"/>
                </a:lnTo>
                <a:lnTo>
                  <a:pt x="588092" y="65911"/>
                </a:lnTo>
                <a:lnTo>
                  <a:pt x="587753" y="59817"/>
                </a:lnTo>
                <a:lnTo>
                  <a:pt x="636014" y="59817"/>
                </a:lnTo>
                <a:lnTo>
                  <a:pt x="636014" y="50162"/>
                </a:lnTo>
                <a:lnTo>
                  <a:pt x="588006" y="50162"/>
                </a:lnTo>
                <a:lnTo>
                  <a:pt x="588347" y="45845"/>
                </a:lnTo>
                <a:lnTo>
                  <a:pt x="590143" y="41929"/>
                </a:lnTo>
                <a:lnTo>
                  <a:pt x="596663" y="34902"/>
                </a:lnTo>
                <a:lnTo>
                  <a:pt x="601088" y="33144"/>
                </a:lnTo>
                <a:lnTo>
                  <a:pt x="629664" y="33144"/>
                </a:lnTo>
                <a:lnTo>
                  <a:pt x="622785" y="25714"/>
                </a:lnTo>
                <a:lnTo>
                  <a:pt x="615736" y="22860"/>
                </a:lnTo>
                <a:close/>
              </a:path>
              <a:path w="636270" h="106044">
                <a:moveTo>
                  <a:pt x="627757" y="72006"/>
                </a:moveTo>
                <a:lnTo>
                  <a:pt x="623102" y="77341"/>
                </a:lnTo>
                <a:lnTo>
                  <a:pt x="617259" y="80010"/>
                </a:lnTo>
                <a:lnTo>
                  <a:pt x="634164" y="80010"/>
                </a:lnTo>
                <a:lnTo>
                  <a:pt x="635252" y="78864"/>
                </a:lnTo>
                <a:lnTo>
                  <a:pt x="627757" y="72006"/>
                </a:lnTo>
                <a:close/>
              </a:path>
              <a:path w="636270" h="106044">
                <a:moveTo>
                  <a:pt x="629664" y="33144"/>
                </a:moveTo>
                <a:lnTo>
                  <a:pt x="611755" y="33144"/>
                </a:lnTo>
                <a:lnTo>
                  <a:pt x="615927" y="34710"/>
                </a:lnTo>
                <a:lnTo>
                  <a:pt x="622447" y="40977"/>
                </a:lnTo>
                <a:lnTo>
                  <a:pt x="624243" y="45082"/>
                </a:lnTo>
                <a:lnTo>
                  <a:pt x="624584" y="50162"/>
                </a:lnTo>
                <a:lnTo>
                  <a:pt x="636014" y="50162"/>
                </a:lnTo>
                <a:lnTo>
                  <a:pt x="636014" y="44660"/>
                </a:lnTo>
                <a:lnTo>
                  <a:pt x="633369" y="37144"/>
                </a:lnTo>
                <a:lnTo>
                  <a:pt x="629664" y="33144"/>
                </a:lnTo>
                <a:close/>
              </a:path>
            </a:pathLst>
          </a:custGeom>
          <a:solidFill>
            <a:srgbClr val="2B2A2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7" name="object 57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7015508" y="2311577"/>
            <a:ext cx="1213469" cy="232440"/>
          </a:xfrm>
          <a:prstGeom prst="rect">
            <a:avLst/>
          </a:prstGeom>
        </p:spPr>
      </p:pic>
      <p:sp>
        <p:nvSpPr>
          <p:cNvPr id="58" name="object 58"/>
          <p:cNvSpPr/>
          <p:nvPr/>
        </p:nvSpPr>
        <p:spPr>
          <a:xfrm>
            <a:off x="7027450" y="2650884"/>
            <a:ext cx="1199515" cy="115570"/>
          </a:xfrm>
          <a:custGeom>
            <a:avLst/>
            <a:gdLst/>
            <a:ahLst/>
            <a:cxnLst/>
            <a:rect l="l" t="t" r="r" b="b"/>
            <a:pathLst>
              <a:path w="1199515" h="115569">
                <a:moveTo>
                  <a:pt x="45464" y="0"/>
                </a:moveTo>
                <a:lnTo>
                  <a:pt x="34290" y="0"/>
                </a:lnTo>
                <a:lnTo>
                  <a:pt x="0" y="88137"/>
                </a:lnTo>
                <a:lnTo>
                  <a:pt x="12063" y="88137"/>
                </a:lnTo>
                <a:lnTo>
                  <a:pt x="20955" y="64644"/>
                </a:lnTo>
                <a:lnTo>
                  <a:pt x="70521" y="64644"/>
                </a:lnTo>
                <a:lnTo>
                  <a:pt x="66385" y="53975"/>
                </a:lnTo>
                <a:lnTo>
                  <a:pt x="25020" y="53975"/>
                </a:lnTo>
                <a:lnTo>
                  <a:pt x="39751" y="15493"/>
                </a:lnTo>
                <a:lnTo>
                  <a:pt x="51470" y="15493"/>
                </a:lnTo>
                <a:lnTo>
                  <a:pt x="45464" y="0"/>
                </a:lnTo>
                <a:close/>
              </a:path>
              <a:path w="1199515" h="115569">
                <a:moveTo>
                  <a:pt x="70521" y="64644"/>
                </a:moveTo>
                <a:lnTo>
                  <a:pt x="58547" y="64644"/>
                </a:lnTo>
                <a:lnTo>
                  <a:pt x="67438" y="88137"/>
                </a:lnTo>
                <a:lnTo>
                  <a:pt x="79627" y="88137"/>
                </a:lnTo>
                <a:lnTo>
                  <a:pt x="70521" y="64644"/>
                </a:lnTo>
                <a:close/>
              </a:path>
              <a:path w="1199515" h="115569">
                <a:moveTo>
                  <a:pt x="51470" y="15493"/>
                </a:moveTo>
                <a:lnTo>
                  <a:pt x="39751" y="15493"/>
                </a:lnTo>
                <a:lnTo>
                  <a:pt x="54481" y="53975"/>
                </a:lnTo>
                <a:lnTo>
                  <a:pt x="66385" y="53975"/>
                </a:lnTo>
                <a:lnTo>
                  <a:pt x="51470" y="15493"/>
                </a:lnTo>
                <a:close/>
              </a:path>
              <a:path w="1199515" h="115569">
                <a:moveTo>
                  <a:pt x="155954" y="77598"/>
                </a:moveTo>
                <a:lnTo>
                  <a:pt x="84707" y="77598"/>
                </a:lnTo>
                <a:lnTo>
                  <a:pt x="84707" y="104647"/>
                </a:lnTo>
                <a:lnTo>
                  <a:pt x="95248" y="104647"/>
                </a:lnTo>
                <a:lnTo>
                  <a:pt x="95248" y="88137"/>
                </a:lnTo>
                <a:lnTo>
                  <a:pt x="155954" y="88137"/>
                </a:lnTo>
                <a:lnTo>
                  <a:pt x="155954" y="77598"/>
                </a:lnTo>
                <a:close/>
              </a:path>
              <a:path w="1199515" h="115569">
                <a:moveTo>
                  <a:pt x="155954" y="88137"/>
                </a:moveTo>
                <a:lnTo>
                  <a:pt x="145415" y="88137"/>
                </a:lnTo>
                <a:lnTo>
                  <a:pt x="145415" y="104647"/>
                </a:lnTo>
                <a:lnTo>
                  <a:pt x="155954" y="104647"/>
                </a:lnTo>
                <a:lnTo>
                  <a:pt x="155954" y="88137"/>
                </a:lnTo>
                <a:close/>
              </a:path>
              <a:path w="1199515" h="115569">
                <a:moveTo>
                  <a:pt x="146937" y="22859"/>
                </a:moveTo>
                <a:lnTo>
                  <a:pt x="100709" y="22859"/>
                </a:lnTo>
                <a:lnTo>
                  <a:pt x="98423" y="47753"/>
                </a:lnTo>
                <a:lnTo>
                  <a:pt x="97201" y="58000"/>
                </a:lnTo>
                <a:lnTo>
                  <a:pt x="95439" y="66389"/>
                </a:lnTo>
                <a:lnTo>
                  <a:pt x="93137" y="72922"/>
                </a:lnTo>
                <a:lnTo>
                  <a:pt x="90294" y="77598"/>
                </a:lnTo>
                <a:lnTo>
                  <a:pt x="101724" y="77598"/>
                </a:lnTo>
                <a:lnTo>
                  <a:pt x="110234" y="33274"/>
                </a:lnTo>
                <a:lnTo>
                  <a:pt x="146937" y="33274"/>
                </a:lnTo>
                <a:lnTo>
                  <a:pt x="146937" y="22859"/>
                </a:lnTo>
                <a:close/>
              </a:path>
              <a:path w="1199515" h="115569">
                <a:moveTo>
                  <a:pt x="146937" y="33274"/>
                </a:moveTo>
                <a:lnTo>
                  <a:pt x="135888" y="33274"/>
                </a:lnTo>
                <a:lnTo>
                  <a:pt x="135888" y="77598"/>
                </a:lnTo>
                <a:lnTo>
                  <a:pt x="146937" y="77598"/>
                </a:lnTo>
                <a:lnTo>
                  <a:pt x="146937" y="33274"/>
                </a:lnTo>
                <a:close/>
              </a:path>
              <a:path w="1199515" h="115569">
                <a:moveTo>
                  <a:pt x="184654" y="22859"/>
                </a:moveTo>
                <a:lnTo>
                  <a:pt x="169670" y="22859"/>
                </a:lnTo>
                <a:lnTo>
                  <a:pt x="169670" y="88137"/>
                </a:lnTo>
                <a:lnTo>
                  <a:pt x="180464" y="88137"/>
                </a:lnTo>
                <a:lnTo>
                  <a:pt x="180464" y="37590"/>
                </a:lnTo>
                <a:lnTo>
                  <a:pt x="191134" y="37590"/>
                </a:lnTo>
                <a:lnTo>
                  <a:pt x="184654" y="22859"/>
                </a:lnTo>
                <a:close/>
              </a:path>
              <a:path w="1199515" h="115569">
                <a:moveTo>
                  <a:pt x="191134" y="37590"/>
                </a:moveTo>
                <a:lnTo>
                  <a:pt x="180464" y="37590"/>
                </a:lnTo>
                <a:lnTo>
                  <a:pt x="202690" y="88137"/>
                </a:lnTo>
                <a:lnTo>
                  <a:pt x="210312" y="88137"/>
                </a:lnTo>
                <a:lnTo>
                  <a:pt x="217179" y="72518"/>
                </a:lnTo>
                <a:lnTo>
                  <a:pt x="206499" y="72518"/>
                </a:lnTo>
                <a:lnTo>
                  <a:pt x="191134" y="37590"/>
                </a:lnTo>
                <a:close/>
              </a:path>
              <a:path w="1199515" h="115569">
                <a:moveTo>
                  <a:pt x="243330" y="37590"/>
                </a:moveTo>
                <a:lnTo>
                  <a:pt x="232534" y="37590"/>
                </a:lnTo>
                <a:lnTo>
                  <a:pt x="232534" y="88137"/>
                </a:lnTo>
                <a:lnTo>
                  <a:pt x="243330" y="88137"/>
                </a:lnTo>
                <a:lnTo>
                  <a:pt x="243330" y="37590"/>
                </a:lnTo>
                <a:close/>
              </a:path>
              <a:path w="1199515" h="115569">
                <a:moveTo>
                  <a:pt x="243330" y="22859"/>
                </a:moveTo>
                <a:lnTo>
                  <a:pt x="228344" y="22859"/>
                </a:lnTo>
                <a:lnTo>
                  <a:pt x="206499" y="72518"/>
                </a:lnTo>
                <a:lnTo>
                  <a:pt x="217179" y="72518"/>
                </a:lnTo>
                <a:lnTo>
                  <a:pt x="232534" y="37590"/>
                </a:lnTo>
                <a:lnTo>
                  <a:pt x="243330" y="37590"/>
                </a:lnTo>
                <a:lnTo>
                  <a:pt x="243330" y="22859"/>
                </a:lnTo>
                <a:close/>
              </a:path>
              <a:path w="1199515" h="115569">
                <a:moveTo>
                  <a:pt x="274194" y="22859"/>
                </a:moveTo>
                <a:lnTo>
                  <a:pt x="263145" y="22859"/>
                </a:lnTo>
                <a:lnTo>
                  <a:pt x="263145" y="88137"/>
                </a:lnTo>
                <a:lnTo>
                  <a:pt x="273431" y="88137"/>
                </a:lnTo>
                <a:lnTo>
                  <a:pt x="286402" y="70483"/>
                </a:lnTo>
                <a:lnTo>
                  <a:pt x="274194" y="70483"/>
                </a:lnTo>
                <a:lnTo>
                  <a:pt x="274194" y="22859"/>
                </a:lnTo>
                <a:close/>
              </a:path>
              <a:path w="1199515" h="115569">
                <a:moveTo>
                  <a:pt x="319657" y="40258"/>
                </a:moveTo>
                <a:lnTo>
                  <a:pt x="308610" y="40258"/>
                </a:lnTo>
                <a:lnTo>
                  <a:pt x="308610" y="88137"/>
                </a:lnTo>
                <a:lnTo>
                  <a:pt x="319657" y="88137"/>
                </a:lnTo>
                <a:lnTo>
                  <a:pt x="319657" y="40258"/>
                </a:lnTo>
                <a:close/>
              </a:path>
              <a:path w="1199515" h="115569">
                <a:moveTo>
                  <a:pt x="319657" y="22859"/>
                </a:moveTo>
                <a:lnTo>
                  <a:pt x="309373" y="22859"/>
                </a:lnTo>
                <a:lnTo>
                  <a:pt x="274194" y="70483"/>
                </a:lnTo>
                <a:lnTo>
                  <a:pt x="286402" y="70483"/>
                </a:lnTo>
                <a:lnTo>
                  <a:pt x="308610" y="40258"/>
                </a:lnTo>
                <a:lnTo>
                  <a:pt x="319657" y="40258"/>
                </a:lnTo>
                <a:lnTo>
                  <a:pt x="319657" y="22859"/>
                </a:lnTo>
                <a:close/>
              </a:path>
              <a:path w="1199515" h="115569">
                <a:moveTo>
                  <a:pt x="350521" y="22859"/>
                </a:moveTo>
                <a:lnTo>
                  <a:pt x="339472" y="22859"/>
                </a:lnTo>
                <a:lnTo>
                  <a:pt x="339472" y="88137"/>
                </a:lnTo>
                <a:lnTo>
                  <a:pt x="350521" y="88137"/>
                </a:lnTo>
                <a:lnTo>
                  <a:pt x="350521" y="60072"/>
                </a:lnTo>
                <a:lnTo>
                  <a:pt x="395225" y="60072"/>
                </a:lnTo>
                <a:lnTo>
                  <a:pt x="395225" y="49528"/>
                </a:lnTo>
                <a:lnTo>
                  <a:pt x="350521" y="49528"/>
                </a:lnTo>
                <a:lnTo>
                  <a:pt x="350521" y="22859"/>
                </a:lnTo>
                <a:close/>
              </a:path>
              <a:path w="1199515" h="115569">
                <a:moveTo>
                  <a:pt x="395225" y="60072"/>
                </a:moveTo>
                <a:lnTo>
                  <a:pt x="384177" y="60072"/>
                </a:lnTo>
                <a:lnTo>
                  <a:pt x="384177" y="88137"/>
                </a:lnTo>
                <a:lnTo>
                  <a:pt x="395225" y="88137"/>
                </a:lnTo>
                <a:lnTo>
                  <a:pt x="395225" y="60072"/>
                </a:lnTo>
                <a:close/>
              </a:path>
              <a:path w="1199515" h="115569">
                <a:moveTo>
                  <a:pt x="395225" y="22859"/>
                </a:moveTo>
                <a:lnTo>
                  <a:pt x="384177" y="22859"/>
                </a:lnTo>
                <a:lnTo>
                  <a:pt x="384177" y="49528"/>
                </a:lnTo>
                <a:lnTo>
                  <a:pt x="395225" y="49528"/>
                </a:lnTo>
                <a:lnTo>
                  <a:pt x="395225" y="22859"/>
                </a:lnTo>
                <a:close/>
              </a:path>
              <a:path w="1199515" h="115569">
                <a:moveTo>
                  <a:pt x="426085" y="22859"/>
                </a:moveTo>
                <a:lnTo>
                  <a:pt x="415036" y="22859"/>
                </a:lnTo>
                <a:lnTo>
                  <a:pt x="415036" y="88137"/>
                </a:lnTo>
                <a:lnTo>
                  <a:pt x="425321" y="88137"/>
                </a:lnTo>
                <a:lnTo>
                  <a:pt x="438293" y="70483"/>
                </a:lnTo>
                <a:lnTo>
                  <a:pt x="426085" y="70483"/>
                </a:lnTo>
                <a:lnTo>
                  <a:pt x="426085" y="22859"/>
                </a:lnTo>
                <a:close/>
              </a:path>
              <a:path w="1199515" h="115569">
                <a:moveTo>
                  <a:pt x="471549" y="40258"/>
                </a:moveTo>
                <a:lnTo>
                  <a:pt x="460500" y="40258"/>
                </a:lnTo>
                <a:lnTo>
                  <a:pt x="460500" y="88137"/>
                </a:lnTo>
                <a:lnTo>
                  <a:pt x="471549" y="88137"/>
                </a:lnTo>
                <a:lnTo>
                  <a:pt x="471549" y="40258"/>
                </a:lnTo>
                <a:close/>
              </a:path>
              <a:path w="1199515" h="115569">
                <a:moveTo>
                  <a:pt x="471549" y="22859"/>
                </a:moveTo>
                <a:lnTo>
                  <a:pt x="461264" y="22859"/>
                </a:lnTo>
                <a:lnTo>
                  <a:pt x="426085" y="70483"/>
                </a:lnTo>
                <a:lnTo>
                  <a:pt x="438293" y="70483"/>
                </a:lnTo>
                <a:lnTo>
                  <a:pt x="460500" y="40258"/>
                </a:lnTo>
                <a:lnTo>
                  <a:pt x="471549" y="40258"/>
                </a:lnTo>
                <a:lnTo>
                  <a:pt x="471549" y="22859"/>
                </a:lnTo>
                <a:close/>
              </a:path>
              <a:path w="1199515" h="115569">
                <a:moveTo>
                  <a:pt x="531115" y="21718"/>
                </a:moveTo>
                <a:lnTo>
                  <a:pt x="511811" y="21718"/>
                </a:lnTo>
                <a:lnTo>
                  <a:pt x="503977" y="24871"/>
                </a:lnTo>
                <a:lnTo>
                  <a:pt x="487047" y="55500"/>
                </a:lnTo>
                <a:lnTo>
                  <a:pt x="487698" y="62849"/>
                </a:lnTo>
                <a:lnTo>
                  <a:pt x="521718" y="89283"/>
                </a:lnTo>
                <a:lnTo>
                  <a:pt x="531539" y="89283"/>
                </a:lnTo>
                <a:lnTo>
                  <a:pt x="538650" y="86528"/>
                </a:lnTo>
                <a:lnTo>
                  <a:pt x="543051" y="81024"/>
                </a:lnTo>
                <a:lnTo>
                  <a:pt x="540936" y="78487"/>
                </a:lnTo>
                <a:lnTo>
                  <a:pt x="515833" y="78487"/>
                </a:lnTo>
                <a:lnTo>
                  <a:pt x="510306" y="76391"/>
                </a:lnTo>
                <a:lnTo>
                  <a:pt x="500741" y="68007"/>
                </a:lnTo>
                <a:lnTo>
                  <a:pt x="498348" y="62442"/>
                </a:lnTo>
                <a:lnTo>
                  <a:pt x="498440" y="48407"/>
                </a:lnTo>
                <a:lnTo>
                  <a:pt x="500529" y="43094"/>
                </a:lnTo>
                <a:lnTo>
                  <a:pt x="509248" y="34627"/>
                </a:lnTo>
                <a:lnTo>
                  <a:pt x="514518" y="32510"/>
                </a:lnTo>
                <a:lnTo>
                  <a:pt x="542763" y="32510"/>
                </a:lnTo>
                <a:lnTo>
                  <a:pt x="543560" y="31495"/>
                </a:lnTo>
                <a:lnTo>
                  <a:pt x="538736" y="24977"/>
                </a:lnTo>
                <a:lnTo>
                  <a:pt x="531115" y="21718"/>
                </a:lnTo>
                <a:close/>
              </a:path>
              <a:path w="1199515" h="115569">
                <a:moveTo>
                  <a:pt x="536701" y="73407"/>
                </a:moveTo>
                <a:lnTo>
                  <a:pt x="533062" y="76791"/>
                </a:lnTo>
                <a:lnTo>
                  <a:pt x="528195" y="78487"/>
                </a:lnTo>
                <a:lnTo>
                  <a:pt x="540936" y="78487"/>
                </a:lnTo>
                <a:lnTo>
                  <a:pt x="536701" y="73407"/>
                </a:lnTo>
                <a:close/>
              </a:path>
              <a:path w="1199515" h="115569">
                <a:moveTo>
                  <a:pt x="542763" y="32510"/>
                </a:moveTo>
                <a:lnTo>
                  <a:pt x="527136" y="32510"/>
                </a:lnTo>
                <a:lnTo>
                  <a:pt x="532598" y="34926"/>
                </a:lnTo>
                <a:lnTo>
                  <a:pt x="537084" y="39750"/>
                </a:lnTo>
                <a:lnTo>
                  <a:pt x="542763" y="32510"/>
                </a:lnTo>
                <a:close/>
              </a:path>
              <a:path w="1199515" h="115569">
                <a:moveTo>
                  <a:pt x="585090" y="33400"/>
                </a:moveTo>
                <a:lnTo>
                  <a:pt x="574041" y="33400"/>
                </a:lnTo>
                <a:lnTo>
                  <a:pt x="574041" y="88137"/>
                </a:lnTo>
                <a:lnTo>
                  <a:pt x="585090" y="88137"/>
                </a:lnTo>
                <a:lnTo>
                  <a:pt x="585090" y="33400"/>
                </a:lnTo>
                <a:close/>
              </a:path>
              <a:path w="1199515" h="115569">
                <a:moveTo>
                  <a:pt x="608076" y="22859"/>
                </a:moveTo>
                <a:lnTo>
                  <a:pt x="551055" y="22859"/>
                </a:lnTo>
                <a:lnTo>
                  <a:pt x="551055" y="33400"/>
                </a:lnTo>
                <a:lnTo>
                  <a:pt x="608076" y="33400"/>
                </a:lnTo>
                <a:lnTo>
                  <a:pt x="608076" y="22859"/>
                </a:lnTo>
                <a:close/>
              </a:path>
              <a:path w="1199515" h="115569">
                <a:moveTo>
                  <a:pt x="632462" y="22859"/>
                </a:moveTo>
                <a:lnTo>
                  <a:pt x="621413" y="22859"/>
                </a:lnTo>
                <a:lnTo>
                  <a:pt x="621413" y="115569"/>
                </a:lnTo>
                <a:lnTo>
                  <a:pt x="632462" y="115569"/>
                </a:lnTo>
                <a:lnTo>
                  <a:pt x="632462" y="74678"/>
                </a:lnTo>
                <a:lnTo>
                  <a:pt x="639994" y="74678"/>
                </a:lnTo>
                <a:lnTo>
                  <a:pt x="634408" y="69214"/>
                </a:lnTo>
                <a:lnTo>
                  <a:pt x="632462" y="64601"/>
                </a:lnTo>
                <a:lnTo>
                  <a:pt x="632462" y="46269"/>
                </a:lnTo>
                <a:lnTo>
                  <a:pt x="634409" y="41654"/>
                </a:lnTo>
                <a:lnTo>
                  <a:pt x="639994" y="36193"/>
                </a:lnTo>
                <a:lnTo>
                  <a:pt x="632462" y="36193"/>
                </a:lnTo>
                <a:lnTo>
                  <a:pt x="632462" y="22859"/>
                </a:lnTo>
                <a:close/>
              </a:path>
              <a:path w="1199515" h="115569">
                <a:moveTo>
                  <a:pt x="639994" y="74678"/>
                </a:moveTo>
                <a:lnTo>
                  <a:pt x="632462" y="74678"/>
                </a:lnTo>
                <a:lnTo>
                  <a:pt x="633477" y="78230"/>
                </a:lnTo>
                <a:lnTo>
                  <a:pt x="635953" y="81554"/>
                </a:lnTo>
                <a:lnTo>
                  <a:pt x="643827" y="87735"/>
                </a:lnTo>
                <a:lnTo>
                  <a:pt x="648884" y="89283"/>
                </a:lnTo>
                <a:lnTo>
                  <a:pt x="662687" y="89283"/>
                </a:lnTo>
                <a:lnTo>
                  <a:pt x="669376" y="86191"/>
                </a:lnTo>
                <a:lnTo>
                  <a:pt x="675133" y="80009"/>
                </a:lnTo>
                <a:lnTo>
                  <a:pt x="676090" y="78738"/>
                </a:lnTo>
                <a:lnTo>
                  <a:pt x="646771" y="78738"/>
                </a:lnTo>
                <a:lnTo>
                  <a:pt x="642199" y="76834"/>
                </a:lnTo>
                <a:lnTo>
                  <a:pt x="639994" y="74678"/>
                </a:lnTo>
                <a:close/>
              </a:path>
              <a:path w="1199515" h="115569">
                <a:moveTo>
                  <a:pt x="676142" y="32129"/>
                </a:moveTo>
                <a:lnTo>
                  <a:pt x="657691" y="32129"/>
                </a:lnTo>
                <a:lnTo>
                  <a:pt x="662496" y="34185"/>
                </a:lnTo>
                <a:lnTo>
                  <a:pt x="670370" y="42396"/>
                </a:lnTo>
                <a:lnTo>
                  <a:pt x="672332" y="48073"/>
                </a:lnTo>
                <a:lnTo>
                  <a:pt x="672332" y="62674"/>
                </a:lnTo>
                <a:lnTo>
                  <a:pt x="670349" y="68367"/>
                </a:lnTo>
                <a:lnTo>
                  <a:pt x="662392" y="76664"/>
                </a:lnTo>
                <a:lnTo>
                  <a:pt x="657608" y="78738"/>
                </a:lnTo>
                <a:lnTo>
                  <a:pt x="676090" y="78738"/>
                </a:lnTo>
                <a:lnTo>
                  <a:pt x="678912" y="74993"/>
                </a:lnTo>
                <a:lnTo>
                  <a:pt x="681611" y="69214"/>
                </a:lnTo>
                <a:lnTo>
                  <a:pt x="683231" y="62654"/>
                </a:lnTo>
                <a:lnTo>
                  <a:pt x="683769" y="55370"/>
                </a:lnTo>
                <a:lnTo>
                  <a:pt x="683229" y="48073"/>
                </a:lnTo>
                <a:lnTo>
                  <a:pt x="681611" y="41545"/>
                </a:lnTo>
                <a:lnTo>
                  <a:pt x="678912" y="35786"/>
                </a:lnTo>
                <a:lnTo>
                  <a:pt x="676142" y="32129"/>
                </a:lnTo>
                <a:close/>
              </a:path>
              <a:path w="1199515" h="115569">
                <a:moveTo>
                  <a:pt x="662687" y="21588"/>
                </a:moveTo>
                <a:lnTo>
                  <a:pt x="648884" y="21588"/>
                </a:lnTo>
                <a:lnTo>
                  <a:pt x="643827" y="23136"/>
                </a:lnTo>
                <a:lnTo>
                  <a:pt x="635953" y="29314"/>
                </a:lnTo>
                <a:lnTo>
                  <a:pt x="633477" y="32640"/>
                </a:lnTo>
                <a:lnTo>
                  <a:pt x="632462" y="36193"/>
                </a:lnTo>
                <a:lnTo>
                  <a:pt x="639994" y="36193"/>
                </a:lnTo>
                <a:lnTo>
                  <a:pt x="642199" y="34037"/>
                </a:lnTo>
                <a:lnTo>
                  <a:pt x="646771" y="32129"/>
                </a:lnTo>
                <a:lnTo>
                  <a:pt x="676142" y="32129"/>
                </a:lnTo>
                <a:lnTo>
                  <a:pt x="675133" y="30797"/>
                </a:lnTo>
                <a:lnTo>
                  <a:pt x="669376" y="24659"/>
                </a:lnTo>
                <a:lnTo>
                  <a:pt x="662687" y="21588"/>
                </a:lnTo>
                <a:close/>
              </a:path>
              <a:path w="1199515" h="115569">
                <a:moveTo>
                  <a:pt x="729237" y="48387"/>
                </a:moveTo>
                <a:lnTo>
                  <a:pt x="714419" y="48387"/>
                </a:lnTo>
                <a:lnTo>
                  <a:pt x="708198" y="50123"/>
                </a:lnTo>
                <a:lnTo>
                  <a:pt x="697697" y="57067"/>
                </a:lnTo>
                <a:lnTo>
                  <a:pt x="695073" y="62059"/>
                </a:lnTo>
                <a:lnTo>
                  <a:pt x="695073" y="75016"/>
                </a:lnTo>
                <a:lnTo>
                  <a:pt x="697424" y="80074"/>
                </a:lnTo>
                <a:lnTo>
                  <a:pt x="706819" y="87439"/>
                </a:lnTo>
                <a:lnTo>
                  <a:pt x="712472" y="89283"/>
                </a:lnTo>
                <a:lnTo>
                  <a:pt x="725342" y="89283"/>
                </a:lnTo>
                <a:lnTo>
                  <a:pt x="730529" y="87652"/>
                </a:lnTo>
                <a:lnTo>
                  <a:pt x="738741" y="81132"/>
                </a:lnTo>
                <a:lnTo>
                  <a:pt x="739998" y="78993"/>
                </a:lnTo>
                <a:lnTo>
                  <a:pt x="716622" y="78993"/>
                </a:lnTo>
                <a:lnTo>
                  <a:pt x="713149" y="78083"/>
                </a:lnTo>
                <a:lnTo>
                  <a:pt x="707730" y="74443"/>
                </a:lnTo>
                <a:lnTo>
                  <a:pt x="706377" y="71880"/>
                </a:lnTo>
                <a:lnTo>
                  <a:pt x="706377" y="65361"/>
                </a:lnTo>
                <a:lnTo>
                  <a:pt x="707900" y="62823"/>
                </a:lnTo>
                <a:lnTo>
                  <a:pt x="713999" y="59096"/>
                </a:lnTo>
                <a:lnTo>
                  <a:pt x="717594" y="58164"/>
                </a:lnTo>
                <a:lnTo>
                  <a:pt x="751715" y="58164"/>
                </a:lnTo>
                <a:lnTo>
                  <a:pt x="751715" y="52069"/>
                </a:lnTo>
                <a:lnTo>
                  <a:pt x="740793" y="52069"/>
                </a:lnTo>
                <a:lnTo>
                  <a:pt x="735630" y="49615"/>
                </a:lnTo>
                <a:lnTo>
                  <a:pt x="729237" y="48387"/>
                </a:lnTo>
                <a:close/>
              </a:path>
              <a:path w="1199515" h="115569">
                <a:moveTo>
                  <a:pt x="751715" y="73915"/>
                </a:moveTo>
                <a:lnTo>
                  <a:pt x="740793" y="73915"/>
                </a:lnTo>
                <a:lnTo>
                  <a:pt x="740793" y="88137"/>
                </a:lnTo>
                <a:lnTo>
                  <a:pt x="751715" y="88137"/>
                </a:lnTo>
                <a:lnTo>
                  <a:pt x="751715" y="73915"/>
                </a:lnTo>
                <a:close/>
              </a:path>
              <a:path w="1199515" h="115569">
                <a:moveTo>
                  <a:pt x="751715" y="58164"/>
                </a:moveTo>
                <a:lnTo>
                  <a:pt x="729110" y="58164"/>
                </a:lnTo>
                <a:lnTo>
                  <a:pt x="735462" y="59479"/>
                </a:lnTo>
                <a:lnTo>
                  <a:pt x="740705" y="62059"/>
                </a:lnTo>
                <a:lnTo>
                  <a:pt x="740793" y="68327"/>
                </a:lnTo>
                <a:lnTo>
                  <a:pt x="738698" y="71798"/>
                </a:lnTo>
                <a:lnTo>
                  <a:pt x="730317" y="77555"/>
                </a:lnTo>
                <a:lnTo>
                  <a:pt x="725766" y="78993"/>
                </a:lnTo>
                <a:lnTo>
                  <a:pt x="739998" y="78993"/>
                </a:lnTo>
                <a:lnTo>
                  <a:pt x="740793" y="77641"/>
                </a:lnTo>
                <a:lnTo>
                  <a:pt x="740793" y="73915"/>
                </a:lnTo>
                <a:lnTo>
                  <a:pt x="751715" y="73915"/>
                </a:lnTo>
                <a:lnTo>
                  <a:pt x="751715" y="58164"/>
                </a:lnTo>
                <a:close/>
              </a:path>
              <a:path w="1199515" h="115569">
                <a:moveTo>
                  <a:pt x="748070" y="32259"/>
                </a:moveTo>
                <a:lnTo>
                  <a:pt x="727628" y="32259"/>
                </a:lnTo>
                <a:lnTo>
                  <a:pt x="731796" y="33656"/>
                </a:lnTo>
                <a:lnTo>
                  <a:pt x="738993" y="39243"/>
                </a:lnTo>
                <a:lnTo>
                  <a:pt x="740793" y="43138"/>
                </a:lnTo>
                <a:lnTo>
                  <a:pt x="740793" y="52069"/>
                </a:lnTo>
                <a:lnTo>
                  <a:pt x="751715" y="52069"/>
                </a:lnTo>
                <a:lnTo>
                  <a:pt x="751715" y="39750"/>
                </a:lnTo>
                <a:lnTo>
                  <a:pt x="749239" y="33357"/>
                </a:lnTo>
                <a:lnTo>
                  <a:pt x="748070" y="32259"/>
                </a:lnTo>
                <a:close/>
              </a:path>
              <a:path w="1199515" h="115569">
                <a:moveTo>
                  <a:pt x="732326" y="21718"/>
                </a:moveTo>
                <a:lnTo>
                  <a:pt x="723268" y="21718"/>
                </a:lnTo>
                <a:lnTo>
                  <a:pt x="715917" y="22194"/>
                </a:lnTo>
                <a:lnTo>
                  <a:pt x="709233" y="23622"/>
                </a:lnTo>
                <a:lnTo>
                  <a:pt x="703217" y="26002"/>
                </a:lnTo>
                <a:lnTo>
                  <a:pt x="697867" y="29335"/>
                </a:lnTo>
                <a:lnTo>
                  <a:pt x="703075" y="38479"/>
                </a:lnTo>
                <a:lnTo>
                  <a:pt x="708832" y="34333"/>
                </a:lnTo>
                <a:lnTo>
                  <a:pt x="715435" y="32259"/>
                </a:lnTo>
                <a:lnTo>
                  <a:pt x="748070" y="32259"/>
                </a:lnTo>
                <a:lnTo>
                  <a:pt x="739335" y="24043"/>
                </a:lnTo>
                <a:lnTo>
                  <a:pt x="732326" y="21718"/>
                </a:lnTo>
                <a:close/>
              </a:path>
              <a:path w="1199515" h="115569">
                <a:moveTo>
                  <a:pt x="795912" y="33400"/>
                </a:moveTo>
                <a:lnTo>
                  <a:pt x="784865" y="33400"/>
                </a:lnTo>
                <a:lnTo>
                  <a:pt x="784865" y="88137"/>
                </a:lnTo>
                <a:lnTo>
                  <a:pt x="795912" y="88137"/>
                </a:lnTo>
                <a:lnTo>
                  <a:pt x="795912" y="33400"/>
                </a:lnTo>
                <a:close/>
              </a:path>
              <a:path w="1199515" h="115569">
                <a:moveTo>
                  <a:pt x="818898" y="22859"/>
                </a:moveTo>
                <a:lnTo>
                  <a:pt x="761878" y="22859"/>
                </a:lnTo>
                <a:lnTo>
                  <a:pt x="761878" y="33400"/>
                </a:lnTo>
                <a:lnTo>
                  <a:pt x="818898" y="33400"/>
                </a:lnTo>
                <a:lnTo>
                  <a:pt x="818898" y="22859"/>
                </a:lnTo>
                <a:close/>
              </a:path>
              <a:path w="1199515" h="115569">
                <a:moveTo>
                  <a:pt x="843285" y="22859"/>
                </a:moveTo>
                <a:lnTo>
                  <a:pt x="832237" y="22859"/>
                </a:lnTo>
                <a:lnTo>
                  <a:pt x="832237" y="88137"/>
                </a:lnTo>
                <a:lnTo>
                  <a:pt x="842521" y="88137"/>
                </a:lnTo>
                <a:lnTo>
                  <a:pt x="855493" y="70483"/>
                </a:lnTo>
                <a:lnTo>
                  <a:pt x="843285" y="70483"/>
                </a:lnTo>
                <a:lnTo>
                  <a:pt x="843285" y="22859"/>
                </a:lnTo>
                <a:close/>
              </a:path>
              <a:path w="1199515" h="115569">
                <a:moveTo>
                  <a:pt x="888749" y="40258"/>
                </a:moveTo>
                <a:lnTo>
                  <a:pt x="877700" y="40258"/>
                </a:lnTo>
                <a:lnTo>
                  <a:pt x="877700" y="88137"/>
                </a:lnTo>
                <a:lnTo>
                  <a:pt x="888749" y="88137"/>
                </a:lnTo>
                <a:lnTo>
                  <a:pt x="888749" y="40258"/>
                </a:lnTo>
                <a:close/>
              </a:path>
              <a:path w="1199515" h="115569">
                <a:moveTo>
                  <a:pt x="888749" y="22859"/>
                </a:moveTo>
                <a:lnTo>
                  <a:pt x="878464" y="22859"/>
                </a:lnTo>
                <a:lnTo>
                  <a:pt x="843285" y="70483"/>
                </a:lnTo>
                <a:lnTo>
                  <a:pt x="855493" y="70483"/>
                </a:lnTo>
                <a:lnTo>
                  <a:pt x="877700" y="40258"/>
                </a:lnTo>
                <a:lnTo>
                  <a:pt x="888749" y="40258"/>
                </a:lnTo>
                <a:lnTo>
                  <a:pt x="888749" y="22859"/>
                </a:lnTo>
                <a:close/>
              </a:path>
              <a:path w="1199515" h="115569">
                <a:moveTo>
                  <a:pt x="943912" y="22859"/>
                </a:moveTo>
                <a:lnTo>
                  <a:pt x="908564" y="22859"/>
                </a:lnTo>
                <a:lnTo>
                  <a:pt x="908564" y="88137"/>
                </a:lnTo>
                <a:lnTo>
                  <a:pt x="946410" y="88137"/>
                </a:lnTo>
                <a:lnTo>
                  <a:pt x="951851" y="86424"/>
                </a:lnTo>
                <a:lnTo>
                  <a:pt x="959385" y="79566"/>
                </a:lnTo>
                <a:lnTo>
                  <a:pt x="960082" y="77849"/>
                </a:lnTo>
                <a:lnTo>
                  <a:pt x="919612" y="77849"/>
                </a:lnTo>
                <a:lnTo>
                  <a:pt x="919612" y="59816"/>
                </a:lnTo>
                <a:lnTo>
                  <a:pt x="958581" y="59816"/>
                </a:lnTo>
                <a:lnTo>
                  <a:pt x="955234" y="56177"/>
                </a:lnTo>
                <a:lnTo>
                  <a:pt x="952463" y="54442"/>
                </a:lnTo>
                <a:lnTo>
                  <a:pt x="949330" y="53592"/>
                </a:lnTo>
                <a:lnTo>
                  <a:pt x="955424" y="51306"/>
                </a:lnTo>
                <a:lnTo>
                  <a:pt x="956270" y="50039"/>
                </a:lnTo>
                <a:lnTo>
                  <a:pt x="919612" y="50039"/>
                </a:lnTo>
                <a:lnTo>
                  <a:pt x="919612" y="33148"/>
                </a:lnTo>
                <a:lnTo>
                  <a:pt x="957810" y="33148"/>
                </a:lnTo>
                <a:lnTo>
                  <a:pt x="956613" y="30481"/>
                </a:lnTo>
                <a:lnTo>
                  <a:pt x="949161" y="24382"/>
                </a:lnTo>
                <a:lnTo>
                  <a:pt x="943912" y="22859"/>
                </a:lnTo>
                <a:close/>
              </a:path>
              <a:path w="1199515" h="115569">
                <a:moveTo>
                  <a:pt x="958581" y="59816"/>
                </a:moveTo>
                <a:lnTo>
                  <a:pt x="946155" y="59816"/>
                </a:lnTo>
                <a:lnTo>
                  <a:pt x="949963" y="62823"/>
                </a:lnTo>
                <a:lnTo>
                  <a:pt x="949859" y="74929"/>
                </a:lnTo>
                <a:lnTo>
                  <a:pt x="946155" y="77849"/>
                </a:lnTo>
                <a:lnTo>
                  <a:pt x="960082" y="77849"/>
                </a:lnTo>
                <a:lnTo>
                  <a:pt x="961268" y="74929"/>
                </a:lnTo>
                <a:lnTo>
                  <a:pt x="961268" y="64853"/>
                </a:lnTo>
                <a:lnTo>
                  <a:pt x="960061" y="61426"/>
                </a:lnTo>
                <a:lnTo>
                  <a:pt x="958581" y="59816"/>
                </a:lnTo>
                <a:close/>
              </a:path>
              <a:path w="1199515" h="115569">
                <a:moveTo>
                  <a:pt x="957810" y="33148"/>
                </a:moveTo>
                <a:lnTo>
                  <a:pt x="939848" y="33148"/>
                </a:lnTo>
                <a:lnTo>
                  <a:pt x="942515" y="33907"/>
                </a:lnTo>
                <a:lnTo>
                  <a:pt x="946237" y="36956"/>
                </a:lnTo>
                <a:lnTo>
                  <a:pt x="947171" y="39030"/>
                </a:lnTo>
                <a:lnTo>
                  <a:pt x="947171" y="44197"/>
                </a:lnTo>
                <a:lnTo>
                  <a:pt x="946237" y="46226"/>
                </a:lnTo>
                <a:lnTo>
                  <a:pt x="942515" y="49275"/>
                </a:lnTo>
                <a:lnTo>
                  <a:pt x="939848" y="50039"/>
                </a:lnTo>
                <a:lnTo>
                  <a:pt x="956270" y="50039"/>
                </a:lnTo>
                <a:lnTo>
                  <a:pt x="958474" y="46734"/>
                </a:lnTo>
                <a:lnTo>
                  <a:pt x="958474" y="34627"/>
                </a:lnTo>
                <a:lnTo>
                  <a:pt x="957810" y="33148"/>
                </a:lnTo>
                <a:close/>
              </a:path>
              <a:path w="1199515" h="115569">
                <a:moveTo>
                  <a:pt x="987940" y="22859"/>
                </a:moveTo>
                <a:lnTo>
                  <a:pt x="976891" y="22859"/>
                </a:lnTo>
                <a:lnTo>
                  <a:pt x="976891" y="88137"/>
                </a:lnTo>
                <a:lnTo>
                  <a:pt x="987940" y="88137"/>
                </a:lnTo>
                <a:lnTo>
                  <a:pt x="987940" y="60072"/>
                </a:lnTo>
                <a:lnTo>
                  <a:pt x="1032645" y="60072"/>
                </a:lnTo>
                <a:lnTo>
                  <a:pt x="1032645" y="49528"/>
                </a:lnTo>
                <a:lnTo>
                  <a:pt x="987940" y="49528"/>
                </a:lnTo>
                <a:lnTo>
                  <a:pt x="987940" y="22859"/>
                </a:lnTo>
                <a:close/>
              </a:path>
              <a:path w="1199515" h="115569">
                <a:moveTo>
                  <a:pt x="1032645" y="60072"/>
                </a:moveTo>
                <a:lnTo>
                  <a:pt x="1021596" y="60072"/>
                </a:lnTo>
                <a:lnTo>
                  <a:pt x="1021596" y="88137"/>
                </a:lnTo>
                <a:lnTo>
                  <a:pt x="1032645" y="88137"/>
                </a:lnTo>
                <a:lnTo>
                  <a:pt x="1032645" y="60072"/>
                </a:lnTo>
                <a:close/>
              </a:path>
              <a:path w="1199515" h="115569">
                <a:moveTo>
                  <a:pt x="1032645" y="22859"/>
                </a:moveTo>
                <a:lnTo>
                  <a:pt x="1021596" y="22859"/>
                </a:lnTo>
                <a:lnTo>
                  <a:pt x="1021596" y="49528"/>
                </a:lnTo>
                <a:lnTo>
                  <a:pt x="1032645" y="49528"/>
                </a:lnTo>
                <a:lnTo>
                  <a:pt x="1032645" y="22859"/>
                </a:lnTo>
                <a:close/>
              </a:path>
              <a:path w="1199515" h="115569">
                <a:moveTo>
                  <a:pt x="1063504" y="22859"/>
                </a:moveTo>
                <a:lnTo>
                  <a:pt x="1052456" y="22859"/>
                </a:lnTo>
                <a:lnTo>
                  <a:pt x="1052456" y="88137"/>
                </a:lnTo>
                <a:lnTo>
                  <a:pt x="1085306" y="88137"/>
                </a:lnTo>
                <a:lnTo>
                  <a:pt x="1091170" y="86191"/>
                </a:lnTo>
                <a:lnTo>
                  <a:pt x="1100227" y="78400"/>
                </a:lnTo>
                <a:lnTo>
                  <a:pt x="1100563" y="77598"/>
                </a:lnTo>
                <a:lnTo>
                  <a:pt x="1063504" y="77598"/>
                </a:lnTo>
                <a:lnTo>
                  <a:pt x="1063504" y="54863"/>
                </a:lnTo>
                <a:lnTo>
                  <a:pt x="1100737" y="54863"/>
                </a:lnTo>
                <a:lnTo>
                  <a:pt x="1100227" y="53657"/>
                </a:lnTo>
                <a:lnTo>
                  <a:pt x="1091170" y="46291"/>
                </a:lnTo>
                <a:lnTo>
                  <a:pt x="1085306" y="44448"/>
                </a:lnTo>
                <a:lnTo>
                  <a:pt x="1063504" y="44448"/>
                </a:lnTo>
                <a:lnTo>
                  <a:pt x="1063504" y="22859"/>
                </a:lnTo>
                <a:close/>
              </a:path>
              <a:path w="1199515" h="115569">
                <a:moveTo>
                  <a:pt x="1100737" y="54863"/>
                </a:moveTo>
                <a:lnTo>
                  <a:pt x="1081623" y="54863"/>
                </a:lnTo>
                <a:lnTo>
                  <a:pt x="1085051" y="55860"/>
                </a:lnTo>
                <a:lnTo>
                  <a:pt x="1089960" y="59838"/>
                </a:lnTo>
                <a:lnTo>
                  <a:pt x="1091189" y="62610"/>
                </a:lnTo>
                <a:lnTo>
                  <a:pt x="1091189" y="69637"/>
                </a:lnTo>
                <a:lnTo>
                  <a:pt x="1090004" y="72410"/>
                </a:lnTo>
                <a:lnTo>
                  <a:pt x="1085263" y="76560"/>
                </a:lnTo>
                <a:lnTo>
                  <a:pt x="1081792" y="77598"/>
                </a:lnTo>
                <a:lnTo>
                  <a:pt x="1100563" y="77598"/>
                </a:lnTo>
                <a:lnTo>
                  <a:pt x="1102492" y="72983"/>
                </a:lnTo>
                <a:lnTo>
                  <a:pt x="1102492" y="59014"/>
                </a:lnTo>
                <a:lnTo>
                  <a:pt x="1100737" y="54863"/>
                </a:lnTo>
                <a:close/>
              </a:path>
              <a:path w="1199515" h="115569">
                <a:moveTo>
                  <a:pt x="1123829" y="22859"/>
                </a:moveTo>
                <a:lnTo>
                  <a:pt x="1112781" y="22859"/>
                </a:lnTo>
                <a:lnTo>
                  <a:pt x="1112781" y="88137"/>
                </a:lnTo>
                <a:lnTo>
                  <a:pt x="1123829" y="88137"/>
                </a:lnTo>
                <a:lnTo>
                  <a:pt x="1123829" y="22859"/>
                </a:lnTo>
                <a:close/>
              </a:path>
              <a:path w="1199515" h="115569">
                <a:moveTo>
                  <a:pt x="1178863" y="21718"/>
                </a:moveTo>
                <a:lnTo>
                  <a:pt x="1161164" y="21718"/>
                </a:lnTo>
                <a:lnTo>
                  <a:pt x="1153821" y="24763"/>
                </a:lnTo>
                <a:lnTo>
                  <a:pt x="1139324" y="54863"/>
                </a:lnTo>
                <a:lnTo>
                  <a:pt x="1139935" y="62544"/>
                </a:lnTo>
                <a:lnTo>
                  <a:pt x="1173358" y="89283"/>
                </a:lnTo>
                <a:lnTo>
                  <a:pt x="1181066" y="88560"/>
                </a:lnTo>
                <a:lnTo>
                  <a:pt x="1187806" y="86392"/>
                </a:lnTo>
                <a:lnTo>
                  <a:pt x="1193576" y="82780"/>
                </a:lnTo>
                <a:lnTo>
                  <a:pt x="1197291" y="78868"/>
                </a:lnTo>
                <a:lnTo>
                  <a:pt x="1167176" y="78868"/>
                </a:lnTo>
                <a:lnTo>
                  <a:pt x="1161971" y="77025"/>
                </a:lnTo>
                <a:lnTo>
                  <a:pt x="1153504" y="69659"/>
                </a:lnTo>
                <a:lnTo>
                  <a:pt x="1151218" y="64771"/>
                </a:lnTo>
                <a:lnTo>
                  <a:pt x="1150880" y="58676"/>
                </a:lnTo>
                <a:lnTo>
                  <a:pt x="1199141" y="58676"/>
                </a:lnTo>
                <a:lnTo>
                  <a:pt x="1199141" y="49020"/>
                </a:lnTo>
                <a:lnTo>
                  <a:pt x="1151131" y="49020"/>
                </a:lnTo>
                <a:lnTo>
                  <a:pt x="1151474" y="44703"/>
                </a:lnTo>
                <a:lnTo>
                  <a:pt x="1153270" y="40787"/>
                </a:lnTo>
                <a:lnTo>
                  <a:pt x="1159790" y="33760"/>
                </a:lnTo>
                <a:lnTo>
                  <a:pt x="1164214" y="32003"/>
                </a:lnTo>
                <a:lnTo>
                  <a:pt x="1192792" y="32003"/>
                </a:lnTo>
                <a:lnTo>
                  <a:pt x="1185912" y="24573"/>
                </a:lnTo>
                <a:lnTo>
                  <a:pt x="1178863" y="21718"/>
                </a:lnTo>
                <a:close/>
              </a:path>
              <a:path w="1199515" h="115569">
                <a:moveTo>
                  <a:pt x="1190882" y="70865"/>
                </a:moveTo>
                <a:lnTo>
                  <a:pt x="1186228" y="76201"/>
                </a:lnTo>
                <a:lnTo>
                  <a:pt x="1180386" y="78868"/>
                </a:lnTo>
                <a:lnTo>
                  <a:pt x="1197291" y="78868"/>
                </a:lnTo>
                <a:lnTo>
                  <a:pt x="1198378" y="77724"/>
                </a:lnTo>
                <a:lnTo>
                  <a:pt x="1190882" y="70865"/>
                </a:lnTo>
                <a:close/>
              </a:path>
              <a:path w="1199515" h="115569">
                <a:moveTo>
                  <a:pt x="1192792" y="32003"/>
                </a:moveTo>
                <a:lnTo>
                  <a:pt x="1174880" y="32003"/>
                </a:lnTo>
                <a:lnTo>
                  <a:pt x="1179054" y="33569"/>
                </a:lnTo>
                <a:lnTo>
                  <a:pt x="1185572" y="39837"/>
                </a:lnTo>
                <a:lnTo>
                  <a:pt x="1187369" y="43940"/>
                </a:lnTo>
                <a:lnTo>
                  <a:pt x="1187711" y="49020"/>
                </a:lnTo>
                <a:lnTo>
                  <a:pt x="1199141" y="49020"/>
                </a:lnTo>
                <a:lnTo>
                  <a:pt x="1199141" y="43520"/>
                </a:lnTo>
                <a:lnTo>
                  <a:pt x="1196496" y="36003"/>
                </a:lnTo>
                <a:lnTo>
                  <a:pt x="1192792" y="32003"/>
                </a:lnTo>
                <a:close/>
              </a:path>
            </a:pathLst>
          </a:custGeom>
          <a:solidFill>
            <a:srgbClr val="2B2A2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9" name="object 59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2394285" y="3410966"/>
            <a:ext cx="537851" cy="232120"/>
          </a:xfrm>
          <a:prstGeom prst="rect">
            <a:avLst/>
          </a:prstGeom>
        </p:spPr>
      </p:pic>
      <p:pic>
        <p:nvPicPr>
          <p:cNvPr id="60" name="object 60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2387413" y="3741826"/>
            <a:ext cx="2006481" cy="290321"/>
          </a:xfrm>
          <a:prstGeom prst="rect">
            <a:avLst/>
          </a:prstGeom>
        </p:spPr>
      </p:pic>
      <p:pic>
        <p:nvPicPr>
          <p:cNvPr id="61" name="object 61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5841188" y="3407050"/>
            <a:ext cx="901249" cy="232440"/>
          </a:xfrm>
          <a:prstGeom prst="rect">
            <a:avLst/>
          </a:prstGeom>
        </p:spPr>
      </p:pic>
      <p:pic>
        <p:nvPicPr>
          <p:cNvPr id="62" name="object 62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5831418" y="3738228"/>
            <a:ext cx="1573027" cy="290322"/>
          </a:xfrm>
          <a:prstGeom prst="rect">
            <a:avLst/>
          </a:prstGeom>
        </p:spPr>
      </p:pic>
      <p:sp>
        <p:nvSpPr>
          <p:cNvPr id="63" name="object 63"/>
          <p:cNvSpPr/>
          <p:nvPr/>
        </p:nvSpPr>
        <p:spPr>
          <a:xfrm>
            <a:off x="6532308" y="1296706"/>
            <a:ext cx="802640" cy="282575"/>
          </a:xfrm>
          <a:custGeom>
            <a:avLst/>
            <a:gdLst/>
            <a:ahLst/>
            <a:cxnLst/>
            <a:rect l="l" t="t" r="r" b="b"/>
            <a:pathLst>
              <a:path w="802639" h="282575">
                <a:moveTo>
                  <a:pt x="49442" y="0"/>
                </a:moveTo>
                <a:lnTo>
                  <a:pt x="8254" y="0"/>
                </a:lnTo>
                <a:lnTo>
                  <a:pt x="8254" y="88137"/>
                </a:lnTo>
                <a:lnTo>
                  <a:pt x="50375" y="88137"/>
                </a:lnTo>
                <a:lnTo>
                  <a:pt x="57889" y="85999"/>
                </a:lnTo>
                <a:lnTo>
                  <a:pt x="68952" y="77471"/>
                </a:lnTo>
                <a:lnTo>
                  <a:pt x="19429" y="77471"/>
                </a:lnTo>
                <a:lnTo>
                  <a:pt x="19429" y="48642"/>
                </a:lnTo>
                <a:lnTo>
                  <a:pt x="66206" y="48642"/>
                </a:lnTo>
                <a:lnTo>
                  <a:pt x="63709" y="46014"/>
                </a:lnTo>
                <a:lnTo>
                  <a:pt x="59775" y="43728"/>
                </a:lnTo>
                <a:lnTo>
                  <a:pt x="55116" y="42543"/>
                </a:lnTo>
                <a:lnTo>
                  <a:pt x="64091" y="39243"/>
                </a:lnTo>
                <a:lnTo>
                  <a:pt x="64869" y="38098"/>
                </a:lnTo>
                <a:lnTo>
                  <a:pt x="19429" y="38098"/>
                </a:lnTo>
                <a:lnTo>
                  <a:pt x="19429" y="10666"/>
                </a:lnTo>
                <a:lnTo>
                  <a:pt x="66216" y="10666"/>
                </a:lnTo>
                <a:lnTo>
                  <a:pt x="66081" y="10370"/>
                </a:lnTo>
                <a:lnTo>
                  <a:pt x="56092" y="2072"/>
                </a:lnTo>
                <a:lnTo>
                  <a:pt x="49442" y="0"/>
                </a:lnTo>
                <a:close/>
              </a:path>
              <a:path w="802639" h="282575">
                <a:moveTo>
                  <a:pt x="66206" y="48642"/>
                </a:moveTo>
                <a:lnTo>
                  <a:pt x="46567" y="48642"/>
                </a:lnTo>
                <a:lnTo>
                  <a:pt x="51307" y="49827"/>
                </a:lnTo>
                <a:lnTo>
                  <a:pt x="58417" y="54568"/>
                </a:lnTo>
                <a:lnTo>
                  <a:pt x="60196" y="58164"/>
                </a:lnTo>
                <a:lnTo>
                  <a:pt x="60196" y="67820"/>
                </a:lnTo>
                <a:lnTo>
                  <a:pt x="58417" y="71437"/>
                </a:lnTo>
                <a:lnTo>
                  <a:pt x="51307" y="76266"/>
                </a:lnTo>
                <a:lnTo>
                  <a:pt x="46567" y="77471"/>
                </a:lnTo>
                <a:lnTo>
                  <a:pt x="68952" y="77471"/>
                </a:lnTo>
                <a:lnTo>
                  <a:pt x="71671" y="71437"/>
                </a:lnTo>
                <a:lnTo>
                  <a:pt x="71756" y="57362"/>
                </a:lnTo>
                <a:lnTo>
                  <a:pt x="70147" y="52790"/>
                </a:lnTo>
                <a:lnTo>
                  <a:pt x="66206" y="48642"/>
                </a:lnTo>
                <a:close/>
              </a:path>
              <a:path w="802639" h="282575">
                <a:moveTo>
                  <a:pt x="66216" y="10666"/>
                </a:moveTo>
                <a:lnTo>
                  <a:pt x="45421" y="10666"/>
                </a:lnTo>
                <a:lnTo>
                  <a:pt x="49612" y="11832"/>
                </a:lnTo>
                <a:lnTo>
                  <a:pt x="55540" y="16487"/>
                </a:lnTo>
                <a:lnTo>
                  <a:pt x="57020" y="19810"/>
                </a:lnTo>
                <a:lnTo>
                  <a:pt x="57020" y="28533"/>
                </a:lnTo>
                <a:lnTo>
                  <a:pt x="55540" y="31960"/>
                </a:lnTo>
                <a:lnTo>
                  <a:pt x="49612" y="36870"/>
                </a:lnTo>
                <a:lnTo>
                  <a:pt x="45421" y="38098"/>
                </a:lnTo>
                <a:lnTo>
                  <a:pt x="64869" y="38098"/>
                </a:lnTo>
                <a:lnTo>
                  <a:pt x="68579" y="32640"/>
                </a:lnTo>
                <a:lnTo>
                  <a:pt x="68579" y="15875"/>
                </a:lnTo>
                <a:lnTo>
                  <a:pt x="66216" y="10666"/>
                </a:lnTo>
                <a:close/>
              </a:path>
              <a:path w="802639" h="282575">
                <a:moveTo>
                  <a:pt x="98550" y="22860"/>
                </a:moveTo>
                <a:lnTo>
                  <a:pt x="87501" y="22860"/>
                </a:lnTo>
                <a:lnTo>
                  <a:pt x="87501" y="88137"/>
                </a:lnTo>
                <a:lnTo>
                  <a:pt x="97787" y="88137"/>
                </a:lnTo>
                <a:lnTo>
                  <a:pt x="110758" y="70483"/>
                </a:lnTo>
                <a:lnTo>
                  <a:pt x="98550" y="70483"/>
                </a:lnTo>
                <a:lnTo>
                  <a:pt x="98550" y="22860"/>
                </a:lnTo>
                <a:close/>
              </a:path>
              <a:path w="802639" h="282575">
                <a:moveTo>
                  <a:pt x="144015" y="40257"/>
                </a:moveTo>
                <a:lnTo>
                  <a:pt x="132966" y="40257"/>
                </a:lnTo>
                <a:lnTo>
                  <a:pt x="132966" y="88137"/>
                </a:lnTo>
                <a:lnTo>
                  <a:pt x="144015" y="88137"/>
                </a:lnTo>
                <a:lnTo>
                  <a:pt x="144015" y="40257"/>
                </a:lnTo>
                <a:close/>
              </a:path>
              <a:path w="802639" h="282575">
                <a:moveTo>
                  <a:pt x="144015" y="22860"/>
                </a:moveTo>
                <a:lnTo>
                  <a:pt x="133729" y="22860"/>
                </a:lnTo>
                <a:lnTo>
                  <a:pt x="98550" y="70483"/>
                </a:lnTo>
                <a:lnTo>
                  <a:pt x="110758" y="70483"/>
                </a:lnTo>
                <a:lnTo>
                  <a:pt x="132966" y="40257"/>
                </a:lnTo>
                <a:lnTo>
                  <a:pt x="144015" y="40257"/>
                </a:lnTo>
                <a:lnTo>
                  <a:pt x="144015" y="22860"/>
                </a:lnTo>
                <a:close/>
              </a:path>
              <a:path w="802639" h="282575">
                <a:moveTo>
                  <a:pt x="174877" y="22860"/>
                </a:moveTo>
                <a:lnTo>
                  <a:pt x="163829" y="22860"/>
                </a:lnTo>
                <a:lnTo>
                  <a:pt x="163829" y="115570"/>
                </a:lnTo>
                <a:lnTo>
                  <a:pt x="174877" y="115570"/>
                </a:lnTo>
                <a:lnTo>
                  <a:pt x="174877" y="74678"/>
                </a:lnTo>
                <a:lnTo>
                  <a:pt x="182412" y="74678"/>
                </a:lnTo>
                <a:lnTo>
                  <a:pt x="176825" y="69214"/>
                </a:lnTo>
                <a:lnTo>
                  <a:pt x="174877" y="64601"/>
                </a:lnTo>
                <a:lnTo>
                  <a:pt x="174877" y="46269"/>
                </a:lnTo>
                <a:lnTo>
                  <a:pt x="176825" y="41654"/>
                </a:lnTo>
                <a:lnTo>
                  <a:pt x="182410" y="36193"/>
                </a:lnTo>
                <a:lnTo>
                  <a:pt x="174877" y="36193"/>
                </a:lnTo>
                <a:lnTo>
                  <a:pt x="174877" y="22860"/>
                </a:lnTo>
                <a:close/>
              </a:path>
              <a:path w="802639" h="282575">
                <a:moveTo>
                  <a:pt x="182412" y="74678"/>
                </a:moveTo>
                <a:lnTo>
                  <a:pt x="174877" y="74678"/>
                </a:lnTo>
                <a:lnTo>
                  <a:pt x="175892" y="78230"/>
                </a:lnTo>
                <a:lnTo>
                  <a:pt x="178370" y="81554"/>
                </a:lnTo>
                <a:lnTo>
                  <a:pt x="186242" y="87735"/>
                </a:lnTo>
                <a:lnTo>
                  <a:pt x="191301" y="89283"/>
                </a:lnTo>
                <a:lnTo>
                  <a:pt x="205103" y="89283"/>
                </a:lnTo>
                <a:lnTo>
                  <a:pt x="211792" y="86191"/>
                </a:lnTo>
                <a:lnTo>
                  <a:pt x="217548" y="80010"/>
                </a:lnTo>
                <a:lnTo>
                  <a:pt x="218506" y="78738"/>
                </a:lnTo>
                <a:lnTo>
                  <a:pt x="189188" y="78738"/>
                </a:lnTo>
                <a:lnTo>
                  <a:pt x="184616" y="76833"/>
                </a:lnTo>
                <a:lnTo>
                  <a:pt x="182412" y="74678"/>
                </a:lnTo>
                <a:close/>
              </a:path>
              <a:path w="802639" h="282575">
                <a:moveTo>
                  <a:pt x="218557" y="32129"/>
                </a:moveTo>
                <a:lnTo>
                  <a:pt x="200106" y="32129"/>
                </a:lnTo>
                <a:lnTo>
                  <a:pt x="204913" y="34184"/>
                </a:lnTo>
                <a:lnTo>
                  <a:pt x="212785" y="42396"/>
                </a:lnTo>
                <a:lnTo>
                  <a:pt x="214748" y="48073"/>
                </a:lnTo>
                <a:lnTo>
                  <a:pt x="214747" y="62674"/>
                </a:lnTo>
                <a:lnTo>
                  <a:pt x="212764" y="68366"/>
                </a:lnTo>
                <a:lnTo>
                  <a:pt x="204807" y="76664"/>
                </a:lnTo>
                <a:lnTo>
                  <a:pt x="200023" y="78738"/>
                </a:lnTo>
                <a:lnTo>
                  <a:pt x="218506" y="78738"/>
                </a:lnTo>
                <a:lnTo>
                  <a:pt x="221328" y="74993"/>
                </a:lnTo>
                <a:lnTo>
                  <a:pt x="224026" y="69214"/>
                </a:lnTo>
                <a:lnTo>
                  <a:pt x="225646" y="62654"/>
                </a:lnTo>
                <a:lnTo>
                  <a:pt x="226184" y="55370"/>
                </a:lnTo>
                <a:lnTo>
                  <a:pt x="225645" y="48073"/>
                </a:lnTo>
                <a:lnTo>
                  <a:pt x="224026" y="41545"/>
                </a:lnTo>
                <a:lnTo>
                  <a:pt x="221328" y="35786"/>
                </a:lnTo>
                <a:lnTo>
                  <a:pt x="218557" y="32129"/>
                </a:lnTo>
                <a:close/>
              </a:path>
              <a:path w="802639" h="282575">
                <a:moveTo>
                  <a:pt x="205103" y="21588"/>
                </a:moveTo>
                <a:lnTo>
                  <a:pt x="191301" y="21588"/>
                </a:lnTo>
                <a:lnTo>
                  <a:pt x="186242" y="23136"/>
                </a:lnTo>
                <a:lnTo>
                  <a:pt x="178370" y="29314"/>
                </a:lnTo>
                <a:lnTo>
                  <a:pt x="175892" y="32640"/>
                </a:lnTo>
                <a:lnTo>
                  <a:pt x="174877" y="36193"/>
                </a:lnTo>
                <a:lnTo>
                  <a:pt x="182410" y="36193"/>
                </a:lnTo>
                <a:lnTo>
                  <a:pt x="184616" y="34037"/>
                </a:lnTo>
                <a:lnTo>
                  <a:pt x="189188" y="32129"/>
                </a:lnTo>
                <a:lnTo>
                  <a:pt x="218557" y="32129"/>
                </a:lnTo>
                <a:lnTo>
                  <a:pt x="217548" y="30797"/>
                </a:lnTo>
                <a:lnTo>
                  <a:pt x="211792" y="24659"/>
                </a:lnTo>
                <a:lnTo>
                  <a:pt x="205103" y="21588"/>
                </a:lnTo>
                <a:close/>
              </a:path>
              <a:path w="802639" h="282575">
                <a:moveTo>
                  <a:pt x="267332" y="33399"/>
                </a:moveTo>
                <a:lnTo>
                  <a:pt x="256284" y="33399"/>
                </a:lnTo>
                <a:lnTo>
                  <a:pt x="256284" y="88137"/>
                </a:lnTo>
                <a:lnTo>
                  <a:pt x="267332" y="88137"/>
                </a:lnTo>
                <a:lnTo>
                  <a:pt x="267332" y="33399"/>
                </a:lnTo>
                <a:close/>
              </a:path>
              <a:path w="802639" h="282575">
                <a:moveTo>
                  <a:pt x="290319" y="22860"/>
                </a:moveTo>
                <a:lnTo>
                  <a:pt x="233299" y="22860"/>
                </a:lnTo>
                <a:lnTo>
                  <a:pt x="233299" y="33399"/>
                </a:lnTo>
                <a:lnTo>
                  <a:pt x="290319" y="33399"/>
                </a:lnTo>
                <a:lnTo>
                  <a:pt x="290319" y="22860"/>
                </a:lnTo>
                <a:close/>
              </a:path>
              <a:path w="802639" h="282575">
                <a:moveTo>
                  <a:pt x="308228" y="22860"/>
                </a:moveTo>
                <a:lnTo>
                  <a:pt x="295909" y="22860"/>
                </a:lnTo>
                <a:lnTo>
                  <a:pt x="321944" y="87123"/>
                </a:lnTo>
                <a:lnTo>
                  <a:pt x="310385" y="115570"/>
                </a:lnTo>
                <a:lnTo>
                  <a:pt x="322196" y="115570"/>
                </a:lnTo>
                <a:lnTo>
                  <a:pt x="339654" y="72518"/>
                </a:lnTo>
                <a:lnTo>
                  <a:pt x="327913" y="72518"/>
                </a:lnTo>
                <a:lnTo>
                  <a:pt x="308228" y="22860"/>
                </a:lnTo>
                <a:close/>
              </a:path>
              <a:path w="802639" h="282575">
                <a:moveTo>
                  <a:pt x="359792" y="22860"/>
                </a:moveTo>
                <a:lnTo>
                  <a:pt x="347342" y="22860"/>
                </a:lnTo>
                <a:lnTo>
                  <a:pt x="327913" y="72518"/>
                </a:lnTo>
                <a:lnTo>
                  <a:pt x="339654" y="72518"/>
                </a:lnTo>
                <a:lnTo>
                  <a:pt x="359792" y="22860"/>
                </a:lnTo>
                <a:close/>
              </a:path>
              <a:path w="802639" h="282575">
                <a:moveTo>
                  <a:pt x="401191" y="48387"/>
                </a:moveTo>
                <a:lnTo>
                  <a:pt x="386374" y="48387"/>
                </a:lnTo>
                <a:lnTo>
                  <a:pt x="380152" y="50121"/>
                </a:lnTo>
                <a:lnTo>
                  <a:pt x="369652" y="57066"/>
                </a:lnTo>
                <a:lnTo>
                  <a:pt x="367027" y="62059"/>
                </a:lnTo>
                <a:lnTo>
                  <a:pt x="367027" y="75016"/>
                </a:lnTo>
                <a:lnTo>
                  <a:pt x="369378" y="80074"/>
                </a:lnTo>
                <a:lnTo>
                  <a:pt x="378774" y="87439"/>
                </a:lnTo>
                <a:lnTo>
                  <a:pt x="384426" y="89283"/>
                </a:lnTo>
                <a:lnTo>
                  <a:pt x="397296" y="89283"/>
                </a:lnTo>
                <a:lnTo>
                  <a:pt x="402484" y="87652"/>
                </a:lnTo>
                <a:lnTo>
                  <a:pt x="410696" y="81132"/>
                </a:lnTo>
                <a:lnTo>
                  <a:pt x="411952" y="78994"/>
                </a:lnTo>
                <a:lnTo>
                  <a:pt x="388576" y="78994"/>
                </a:lnTo>
                <a:lnTo>
                  <a:pt x="385103" y="78083"/>
                </a:lnTo>
                <a:lnTo>
                  <a:pt x="379685" y="74443"/>
                </a:lnTo>
                <a:lnTo>
                  <a:pt x="378331" y="71880"/>
                </a:lnTo>
                <a:lnTo>
                  <a:pt x="378331" y="65360"/>
                </a:lnTo>
                <a:lnTo>
                  <a:pt x="379854" y="62823"/>
                </a:lnTo>
                <a:lnTo>
                  <a:pt x="385952" y="59096"/>
                </a:lnTo>
                <a:lnTo>
                  <a:pt x="389549" y="58164"/>
                </a:lnTo>
                <a:lnTo>
                  <a:pt x="423670" y="58164"/>
                </a:lnTo>
                <a:lnTo>
                  <a:pt x="423670" y="52070"/>
                </a:lnTo>
                <a:lnTo>
                  <a:pt x="412747" y="52070"/>
                </a:lnTo>
                <a:lnTo>
                  <a:pt x="407584" y="49615"/>
                </a:lnTo>
                <a:lnTo>
                  <a:pt x="401191" y="48387"/>
                </a:lnTo>
                <a:close/>
              </a:path>
              <a:path w="802639" h="282575">
                <a:moveTo>
                  <a:pt x="423670" y="73915"/>
                </a:moveTo>
                <a:lnTo>
                  <a:pt x="412747" y="73915"/>
                </a:lnTo>
                <a:lnTo>
                  <a:pt x="412747" y="88137"/>
                </a:lnTo>
                <a:lnTo>
                  <a:pt x="423670" y="88137"/>
                </a:lnTo>
                <a:lnTo>
                  <a:pt x="423670" y="73915"/>
                </a:lnTo>
                <a:close/>
              </a:path>
              <a:path w="802639" h="282575">
                <a:moveTo>
                  <a:pt x="423670" y="58164"/>
                </a:moveTo>
                <a:lnTo>
                  <a:pt x="401065" y="58164"/>
                </a:lnTo>
                <a:lnTo>
                  <a:pt x="407415" y="59479"/>
                </a:lnTo>
                <a:lnTo>
                  <a:pt x="412659" y="62059"/>
                </a:lnTo>
                <a:lnTo>
                  <a:pt x="412747" y="68327"/>
                </a:lnTo>
                <a:lnTo>
                  <a:pt x="410653" y="71798"/>
                </a:lnTo>
                <a:lnTo>
                  <a:pt x="402271" y="77553"/>
                </a:lnTo>
                <a:lnTo>
                  <a:pt x="397720" y="78994"/>
                </a:lnTo>
                <a:lnTo>
                  <a:pt x="411952" y="78994"/>
                </a:lnTo>
                <a:lnTo>
                  <a:pt x="412747" y="77640"/>
                </a:lnTo>
                <a:lnTo>
                  <a:pt x="412747" y="73915"/>
                </a:lnTo>
                <a:lnTo>
                  <a:pt x="423670" y="73915"/>
                </a:lnTo>
                <a:lnTo>
                  <a:pt x="423670" y="58164"/>
                </a:lnTo>
                <a:close/>
              </a:path>
              <a:path w="802639" h="282575">
                <a:moveTo>
                  <a:pt x="420026" y="32259"/>
                </a:moveTo>
                <a:lnTo>
                  <a:pt x="399582" y="32259"/>
                </a:lnTo>
                <a:lnTo>
                  <a:pt x="403750" y="33656"/>
                </a:lnTo>
                <a:lnTo>
                  <a:pt x="410947" y="39243"/>
                </a:lnTo>
                <a:lnTo>
                  <a:pt x="412747" y="43138"/>
                </a:lnTo>
                <a:lnTo>
                  <a:pt x="412747" y="52070"/>
                </a:lnTo>
                <a:lnTo>
                  <a:pt x="423670" y="52070"/>
                </a:lnTo>
                <a:lnTo>
                  <a:pt x="423670" y="39750"/>
                </a:lnTo>
                <a:lnTo>
                  <a:pt x="421192" y="33356"/>
                </a:lnTo>
                <a:lnTo>
                  <a:pt x="420026" y="32259"/>
                </a:lnTo>
                <a:close/>
              </a:path>
              <a:path w="802639" h="282575">
                <a:moveTo>
                  <a:pt x="404280" y="21718"/>
                </a:moveTo>
                <a:lnTo>
                  <a:pt x="395222" y="21718"/>
                </a:lnTo>
                <a:lnTo>
                  <a:pt x="387872" y="22194"/>
                </a:lnTo>
                <a:lnTo>
                  <a:pt x="381188" y="23621"/>
                </a:lnTo>
                <a:lnTo>
                  <a:pt x="375171" y="26002"/>
                </a:lnTo>
                <a:lnTo>
                  <a:pt x="369821" y="29335"/>
                </a:lnTo>
                <a:lnTo>
                  <a:pt x="375030" y="38479"/>
                </a:lnTo>
                <a:lnTo>
                  <a:pt x="380786" y="34333"/>
                </a:lnTo>
                <a:lnTo>
                  <a:pt x="387389" y="32259"/>
                </a:lnTo>
                <a:lnTo>
                  <a:pt x="420026" y="32259"/>
                </a:lnTo>
                <a:lnTo>
                  <a:pt x="411289" y="24043"/>
                </a:lnTo>
                <a:lnTo>
                  <a:pt x="404280" y="21718"/>
                </a:lnTo>
                <a:close/>
              </a:path>
              <a:path w="802639" h="282575">
                <a:moveTo>
                  <a:pt x="496185" y="22860"/>
                </a:moveTo>
                <a:lnTo>
                  <a:pt x="451228" y="22860"/>
                </a:lnTo>
                <a:lnTo>
                  <a:pt x="448942" y="47753"/>
                </a:lnTo>
                <a:lnTo>
                  <a:pt x="448816" y="49658"/>
                </a:lnTo>
                <a:lnTo>
                  <a:pt x="448391" y="54060"/>
                </a:lnTo>
                <a:lnTo>
                  <a:pt x="437004" y="78738"/>
                </a:lnTo>
                <a:lnTo>
                  <a:pt x="434210" y="78738"/>
                </a:lnTo>
                <a:lnTo>
                  <a:pt x="435989" y="89283"/>
                </a:lnTo>
                <a:lnTo>
                  <a:pt x="439543" y="89283"/>
                </a:lnTo>
                <a:lnTo>
                  <a:pt x="442612" y="88602"/>
                </a:lnTo>
                <a:lnTo>
                  <a:pt x="459374" y="47753"/>
                </a:lnTo>
                <a:lnTo>
                  <a:pt x="460753" y="33274"/>
                </a:lnTo>
                <a:lnTo>
                  <a:pt x="496185" y="33274"/>
                </a:lnTo>
                <a:lnTo>
                  <a:pt x="496185" y="22860"/>
                </a:lnTo>
                <a:close/>
              </a:path>
              <a:path w="802639" h="282575">
                <a:moveTo>
                  <a:pt x="496185" y="33274"/>
                </a:moveTo>
                <a:lnTo>
                  <a:pt x="485136" y="33274"/>
                </a:lnTo>
                <a:lnTo>
                  <a:pt x="485136" y="88137"/>
                </a:lnTo>
                <a:lnTo>
                  <a:pt x="496185" y="88137"/>
                </a:lnTo>
                <a:lnTo>
                  <a:pt x="496185" y="33274"/>
                </a:lnTo>
                <a:close/>
              </a:path>
              <a:path w="802639" h="282575">
                <a:moveTo>
                  <a:pt x="527047" y="22860"/>
                </a:moveTo>
                <a:lnTo>
                  <a:pt x="515999" y="22860"/>
                </a:lnTo>
                <a:lnTo>
                  <a:pt x="515999" y="88137"/>
                </a:lnTo>
                <a:lnTo>
                  <a:pt x="548849" y="88137"/>
                </a:lnTo>
                <a:lnTo>
                  <a:pt x="554714" y="86191"/>
                </a:lnTo>
                <a:lnTo>
                  <a:pt x="563770" y="78400"/>
                </a:lnTo>
                <a:lnTo>
                  <a:pt x="564106" y="77597"/>
                </a:lnTo>
                <a:lnTo>
                  <a:pt x="527047" y="77597"/>
                </a:lnTo>
                <a:lnTo>
                  <a:pt x="527047" y="54863"/>
                </a:lnTo>
                <a:lnTo>
                  <a:pt x="564280" y="54863"/>
                </a:lnTo>
                <a:lnTo>
                  <a:pt x="563770" y="53657"/>
                </a:lnTo>
                <a:lnTo>
                  <a:pt x="554714" y="46291"/>
                </a:lnTo>
                <a:lnTo>
                  <a:pt x="548849" y="44448"/>
                </a:lnTo>
                <a:lnTo>
                  <a:pt x="527047" y="44448"/>
                </a:lnTo>
                <a:lnTo>
                  <a:pt x="527047" y="22860"/>
                </a:lnTo>
                <a:close/>
              </a:path>
              <a:path w="802639" h="282575">
                <a:moveTo>
                  <a:pt x="564280" y="54863"/>
                </a:moveTo>
                <a:lnTo>
                  <a:pt x="545166" y="54863"/>
                </a:lnTo>
                <a:lnTo>
                  <a:pt x="548594" y="55860"/>
                </a:lnTo>
                <a:lnTo>
                  <a:pt x="553504" y="59838"/>
                </a:lnTo>
                <a:lnTo>
                  <a:pt x="554732" y="62611"/>
                </a:lnTo>
                <a:lnTo>
                  <a:pt x="554732" y="69637"/>
                </a:lnTo>
                <a:lnTo>
                  <a:pt x="553547" y="72410"/>
                </a:lnTo>
                <a:lnTo>
                  <a:pt x="548806" y="76560"/>
                </a:lnTo>
                <a:lnTo>
                  <a:pt x="545335" y="77597"/>
                </a:lnTo>
                <a:lnTo>
                  <a:pt x="564106" y="77597"/>
                </a:lnTo>
                <a:lnTo>
                  <a:pt x="566035" y="72981"/>
                </a:lnTo>
                <a:lnTo>
                  <a:pt x="566035" y="59014"/>
                </a:lnTo>
                <a:lnTo>
                  <a:pt x="564280" y="54863"/>
                </a:lnTo>
                <a:close/>
              </a:path>
              <a:path w="802639" h="282575">
                <a:moveTo>
                  <a:pt x="591437" y="22860"/>
                </a:moveTo>
                <a:lnTo>
                  <a:pt x="580388" y="22860"/>
                </a:lnTo>
                <a:lnTo>
                  <a:pt x="580388" y="88137"/>
                </a:lnTo>
                <a:lnTo>
                  <a:pt x="591437" y="88137"/>
                </a:lnTo>
                <a:lnTo>
                  <a:pt x="591437" y="60072"/>
                </a:lnTo>
                <a:lnTo>
                  <a:pt x="636141" y="60072"/>
                </a:lnTo>
                <a:lnTo>
                  <a:pt x="636141" y="49528"/>
                </a:lnTo>
                <a:lnTo>
                  <a:pt x="591437" y="49528"/>
                </a:lnTo>
                <a:lnTo>
                  <a:pt x="591437" y="22860"/>
                </a:lnTo>
                <a:close/>
              </a:path>
              <a:path w="802639" h="282575">
                <a:moveTo>
                  <a:pt x="636141" y="60072"/>
                </a:moveTo>
                <a:lnTo>
                  <a:pt x="625093" y="60072"/>
                </a:lnTo>
                <a:lnTo>
                  <a:pt x="625093" y="88137"/>
                </a:lnTo>
                <a:lnTo>
                  <a:pt x="636141" y="88137"/>
                </a:lnTo>
                <a:lnTo>
                  <a:pt x="636141" y="60072"/>
                </a:lnTo>
                <a:close/>
              </a:path>
              <a:path w="802639" h="282575">
                <a:moveTo>
                  <a:pt x="636141" y="22860"/>
                </a:moveTo>
                <a:lnTo>
                  <a:pt x="625093" y="22860"/>
                </a:lnTo>
                <a:lnTo>
                  <a:pt x="625093" y="49528"/>
                </a:lnTo>
                <a:lnTo>
                  <a:pt x="636141" y="49528"/>
                </a:lnTo>
                <a:lnTo>
                  <a:pt x="636141" y="22860"/>
                </a:lnTo>
                <a:close/>
              </a:path>
              <a:path w="802639" h="282575">
                <a:moveTo>
                  <a:pt x="667001" y="22860"/>
                </a:moveTo>
                <a:lnTo>
                  <a:pt x="655952" y="22860"/>
                </a:lnTo>
                <a:lnTo>
                  <a:pt x="655952" y="88137"/>
                </a:lnTo>
                <a:lnTo>
                  <a:pt x="688803" y="88137"/>
                </a:lnTo>
                <a:lnTo>
                  <a:pt x="694667" y="86191"/>
                </a:lnTo>
                <a:lnTo>
                  <a:pt x="703724" y="78400"/>
                </a:lnTo>
                <a:lnTo>
                  <a:pt x="704060" y="77597"/>
                </a:lnTo>
                <a:lnTo>
                  <a:pt x="667001" y="77597"/>
                </a:lnTo>
                <a:lnTo>
                  <a:pt x="667001" y="54863"/>
                </a:lnTo>
                <a:lnTo>
                  <a:pt x="704234" y="54863"/>
                </a:lnTo>
                <a:lnTo>
                  <a:pt x="703724" y="53657"/>
                </a:lnTo>
                <a:lnTo>
                  <a:pt x="694667" y="46291"/>
                </a:lnTo>
                <a:lnTo>
                  <a:pt x="688803" y="44448"/>
                </a:lnTo>
                <a:lnTo>
                  <a:pt x="667001" y="44448"/>
                </a:lnTo>
                <a:lnTo>
                  <a:pt x="667001" y="22860"/>
                </a:lnTo>
                <a:close/>
              </a:path>
              <a:path w="802639" h="282575">
                <a:moveTo>
                  <a:pt x="704234" y="54863"/>
                </a:moveTo>
                <a:lnTo>
                  <a:pt x="685120" y="54863"/>
                </a:lnTo>
                <a:lnTo>
                  <a:pt x="688547" y="55860"/>
                </a:lnTo>
                <a:lnTo>
                  <a:pt x="693458" y="59838"/>
                </a:lnTo>
                <a:lnTo>
                  <a:pt x="694684" y="62611"/>
                </a:lnTo>
                <a:lnTo>
                  <a:pt x="694684" y="69637"/>
                </a:lnTo>
                <a:lnTo>
                  <a:pt x="693501" y="72410"/>
                </a:lnTo>
                <a:lnTo>
                  <a:pt x="688760" y="76560"/>
                </a:lnTo>
                <a:lnTo>
                  <a:pt x="685289" y="77597"/>
                </a:lnTo>
                <a:lnTo>
                  <a:pt x="704060" y="77597"/>
                </a:lnTo>
                <a:lnTo>
                  <a:pt x="705989" y="72981"/>
                </a:lnTo>
                <a:lnTo>
                  <a:pt x="705989" y="59014"/>
                </a:lnTo>
                <a:lnTo>
                  <a:pt x="704234" y="54863"/>
                </a:lnTo>
                <a:close/>
              </a:path>
              <a:path w="802639" h="282575">
                <a:moveTo>
                  <a:pt x="727326" y="22860"/>
                </a:moveTo>
                <a:lnTo>
                  <a:pt x="716278" y="22860"/>
                </a:lnTo>
                <a:lnTo>
                  <a:pt x="716278" y="88137"/>
                </a:lnTo>
                <a:lnTo>
                  <a:pt x="727326" y="88137"/>
                </a:lnTo>
                <a:lnTo>
                  <a:pt x="727326" y="22860"/>
                </a:lnTo>
                <a:close/>
              </a:path>
              <a:path w="802639" h="282575">
                <a:moveTo>
                  <a:pt x="782359" y="21718"/>
                </a:moveTo>
                <a:lnTo>
                  <a:pt x="764661" y="21718"/>
                </a:lnTo>
                <a:lnTo>
                  <a:pt x="757318" y="24763"/>
                </a:lnTo>
                <a:lnTo>
                  <a:pt x="742820" y="54863"/>
                </a:lnTo>
                <a:lnTo>
                  <a:pt x="743431" y="62544"/>
                </a:lnTo>
                <a:lnTo>
                  <a:pt x="776855" y="89283"/>
                </a:lnTo>
                <a:lnTo>
                  <a:pt x="784562" y="88560"/>
                </a:lnTo>
                <a:lnTo>
                  <a:pt x="791302" y="86392"/>
                </a:lnTo>
                <a:lnTo>
                  <a:pt x="797073" y="82780"/>
                </a:lnTo>
                <a:lnTo>
                  <a:pt x="800788" y="78868"/>
                </a:lnTo>
                <a:lnTo>
                  <a:pt x="770674" y="78868"/>
                </a:lnTo>
                <a:lnTo>
                  <a:pt x="765468" y="77025"/>
                </a:lnTo>
                <a:lnTo>
                  <a:pt x="757001" y="69659"/>
                </a:lnTo>
                <a:lnTo>
                  <a:pt x="754715" y="64771"/>
                </a:lnTo>
                <a:lnTo>
                  <a:pt x="754377" y="58676"/>
                </a:lnTo>
                <a:lnTo>
                  <a:pt x="802638" y="58676"/>
                </a:lnTo>
                <a:lnTo>
                  <a:pt x="802638" y="49020"/>
                </a:lnTo>
                <a:lnTo>
                  <a:pt x="754628" y="49020"/>
                </a:lnTo>
                <a:lnTo>
                  <a:pt x="754970" y="44704"/>
                </a:lnTo>
                <a:lnTo>
                  <a:pt x="756767" y="40787"/>
                </a:lnTo>
                <a:lnTo>
                  <a:pt x="763286" y="33760"/>
                </a:lnTo>
                <a:lnTo>
                  <a:pt x="767711" y="32004"/>
                </a:lnTo>
                <a:lnTo>
                  <a:pt x="796289" y="32004"/>
                </a:lnTo>
                <a:lnTo>
                  <a:pt x="789409" y="24573"/>
                </a:lnTo>
                <a:lnTo>
                  <a:pt x="782359" y="21718"/>
                </a:lnTo>
                <a:close/>
              </a:path>
              <a:path w="802639" h="282575">
                <a:moveTo>
                  <a:pt x="794379" y="70866"/>
                </a:moveTo>
                <a:lnTo>
                  <a:pt x="789725" y="76201"/>
                </a:lnTo>
                <a:lnTo>
                  <a:pt x="783882" y="78868"/>
                </a:lnTo>
                <a:lnTo>
                  <a:pt x="800788" y="78868"/>
                </a:lnTo>
                <a:lnTo>
                  <a:pt x="801875" y="77724"/>
                </a:lnTo>
                <a:lnTo>
                  <a:pt x="794379" y="70866"/>
                </a:lnTo>
                <a:close/>
              </a:path>
              <a:path w="802639" h="282575">
                <a:moveTo>
                  <a:pt x="796289" y="32004"/>
                </a:moveTo>
                <a:lnTo>
                  <a:pt x="778377" y="32004"/>
                </a:lnTo>
                <a:lnTo>
                  <a:pt x="782551" y="33569"/>
                </a:lnTo>
                <a:lnTo>
                  <a:pt x="789070" y="39837"/>
                </a:lnTo>
                <a:lnTo>
                  <a:pt x="790867" y="43940"/>
                </a:lnTo>
                <a:lnTo>
                  <a:pt x="791208" y="49020"/>
                </a:lnTo>
                <a:lnTo>
                  <a:pt x="802638" y="49020"/>
                </a:lnTo>
                <a:lnTo>
                  <a:pt x="802638" y="43520"/>
                </a:lnTo>
                <a:lnTo>
                  <a:pt x="799992" y="36003"/>
                </a:lnTo>
                <a:lnTo>
                  <a:pt x="796289" y="32004"/>
                </a:lnTo>
                <a:close/>
              </a:path>
              <a:path w="802639" h="282575">
                <a:moveTo>
                  <a:pt x="34034" y="200022"/>
                </a:moveTo>
                <a:lnTo>
                  <a:pt x="22987" y="200022"/>
                </a:lnTo>
                <a:lnTo>
                  <a:pt x="22987" y="254760"/>
                </a:lnTo>
                <a:lnTo>
                  <a:pt x="34034" y="254760"/>
                </a:lnTo>
                <a:lnTo>
                  <a:pt x="34034" y="200022"/>
                </a:lnTo>
                <a:close/>
              </a:path>
              <a:path w="802639" h="282575">
                <a:moveTo>
                  <a:pt x="57020" y="189481"/>
                </a:moveTo>
                <a:lnTo>
                  <a:pt x="0" y="189481"/>
                </a:lnTo>
                <a:lnTo>
                  <a:pt x="0" y="200022"/>
                </a:lnTo>
                <a:lnTo>
                  <a:pt x="57020" y="200022"/>
                </a:lnTo>
                <a:lnTo>
                  <a:pt x="57020" y="189481"/>
                </a:lnTo>
                <a:close/>
              </a:path>
              <a:path w="802639" h="282575">
                <a:moveTo>
                  <a:pt x="74931" y="189481"/>
                </a:moveTo>
                <a:lnTo>
                  <a:pt x="62612" y="189481"/>
                </a:lnTo>
                <a:lnTo>
                  <a:pt x="88647" y="253746"/>
                </a:lnTo>
                <a:lnTo>
                  <a:pt x="77087" y="282192"/>
                </a:lnTo>
                <a:lnTo>
                  <a:pt x="88898" y="282192"/>
                </a:lnTo>
                <a:lnTo>
                  <a:pt x="106356" y="239139"/>
                </a:lnTo>
                <a:lnTo>
                  <a:pt x="94616" y="239139"/>
                </a:lnTo>
                <a:lnTo>
                  <a:pt x="74931" y="189481"/>
                </a:lnTo>
                <a:close/>
              </a:path>
              <a:path w="802639" h="282575">
                <a:moveTo>
                  <a:pt x="126493" y="189481"/>
                </a:moveTo>
                <a:lnTo>
                  <a:pt x="114044" y="189481"/>
                </a:lnTo>
                <a:lnTo>
                  <a:pt x="94616" y="239139"/>
                </a:lnTo>
                <a:lnTo>
                  <a:pt x="106356" y="239139"/>
                </a:lnTo>
                <a:lnTo>
                  <a:pt x="126493" y="189481"/>
                </a:lnTo>
                <a:close/>
              </a:path>
              <a:path w="802639" h="282575">
                <a:moveTo>
                  <a:pt x="149605" y="189481"/>
                </a:moveTo>
                <a:lnTo>
                  <a:pt x="138556" y="189481"/>
                </a:lnTo>
                <a:lnTo>
                  <a:pt x="138556" y="282192"/>
                </a:lnTo>
                <a:lnTo>
                  <a:pt x="149605" y="282192"/>
                </a:lnTo>
                <a:lnTo>
                  <a:pt x="149605" y="241300"/>
                </a:lnTo>
                <a:lnTo>
                  <a:pt x="157138" y="241300"/>
                </a:lnTo>
                <a:lnTo>
                  <a:pt x="151551" y="235836"/>
                </a:lnTo>
                <a:lnTo>
                  <a:pt x="149605" y="231223"/>
                </a:lnTo>
                <a:lnTo>
                  <a:pt x="149605" y="212892"/>
                </a:lnTo>
                <a:lnTo>
                  <a:pt x="151552" y="208277"/>
                </a:lnTo>
                <a:lnTo>
                  <a:pt x="157138" y="202816"/>
                </a:lnTo>
                <a:lnTo>
                  <a:pt x="149605" y="202816"/>
                </a:lnTo>
                <a:lnTo>
                  <a:pt x="149605" y="189481"/>
                </a:lnTo>
                <a:close/>
              </a:path>
              <a:path w="802639" h="282575">
                <a:moveTo>
                  <a:pt x="157138" y="241300"/>
                </a:moveTo>
                <a:lnTo>
                  <a:pt x="149605" y="241300"/>
                </a:lnTo>
                <a:lnTo>
                  <a:pt x="150620" y="244853"/>
                </a:lnTo>
                <a:lnTo>
                  <a:pt x="153097" y="248175"/>
                </a:lnTo>
                <a:lnTo>
                  <a:pt x="160971" y="254358"/>
                </a:lnTo>
                <a:lnTo>
                  <a:pt x="166028" y="255905"/>
                </a:lnTo>
                <a:lnTo>
                  <a:pt x="179831" y="255905"/>
                </a:lnTo>
                <a:lnTo>
                  <a:pt x="186519" y="252812"/>
                </a:lnTo>
                <a:lnTo>
                  <a:pt x="192276" y="246631"/>
                </a:lnTo>
                <a:lnTo>
                  <a:pt x="193233" y="245361"/>
                </a:lnTo>
                <a:lnTo>
                  <a:pt x="163916" y="245361"/>
                </a:lnTo>
                <a:lnTo>
                  <a:pt x="159344" y="243456"/>
                </a:lnTo>
                <a:lnTo>
                  <a:pt x="157138" y="241300"/>
                </a:lnTo>
                <a:close/>
              </a:path>
              <a:path w="802639" h="282575">
                <a:moveTo>
                  <a:pt x="193285" y="198752"/>
                </a:moveTo>
                <a:lnTo>
                  <a:pt x="174834" y="198752"/>
                </a:lnTo>
                <a:lnTo>
                  <a:pt x="179640" y="200807"/>
                </a:lnTo>
                <a:lnTo>
                  <a:pt x="187514" y="209019"/>
                </a:lnTo>
                <a:lnTo>
                  <a:pt x="189476" y="214695"/>
                </a:lnTo>
                <a:lnTo>
                  <a:pt x="189476" y="229296"/>
                </a:lnTo>
                <a:lnTo>
                  <a:pt x="187492" y="234989"/>
                </a:lnTo>
                <a:lnTo>
                  <a:pt x="179536" y="243287"/>
                </a:lnTo>
                <a:lnTo>
                  <a:pt x="174751" y="245361"/>
                </a:lnTo>
                <a:lnTo>
                  <a:pt x="193233" y="245361"/>
                </a:lnTo>
                <a:lnTo>
                  <a:pt x="196055" y="241614"/>
                </a:lnTo>
                <a:lnTo>
                  <a:pt x="198754" y="235836"/>
                </a:lnTo>
                <a:lnTo>
                  <a:pt x="200374" y="229276"/>
                </a:lnTo>
                <a:lnTo>
                  <a:pt x="200912" y="221993"/>
                </a:lnTo>
                <a:lnTo>
                  <a:pt x="200373" y="214695"/>
                </a:lnTo>
                <a:lnTo>
                  <a:pt x="198754" y="208167"/>
                </a:lnTo>
                <a:lnTo>
                  <a:pt x="196055" y="202408"/>
                </a:lnTo>
                <a:lnTo>
                  <a:pt x="193285" y="198752"/>
                </a:lnTo>
                <a:close/>
              </a:path>
              <a:path w="802639" h="282575">
                <a:moveTo>
                  <a:pt x="179831" y="188211"/>
                </a:moveTo>
                <a:lnTo>
                  <a:pt x="166028" y="188211"/>
                </a:lnTo>
                <a:lnTo>
                  <a:pt x="160971" y="189759"/>
                </a:lnTo>
                <a:lnTo>
                  <a:pt x="153097" y="195936"/>
                </a:lnTo>
                <a:lnTo>
                  <a:pt x="150620" y="199262"/>
                </a:lnTo>
                <a:lnTo>
                  <a:pt x="149605" y="202816"/>
                </a:lnTo>
                <a:lnTo>
                  <a:pt x="157138" y="202816"/>
                </a:lnTo>
                <a:lnTo>
                  <a:pt x="159344" y="200660"/>
                </a:lnTo>
                <a:lnTo>
                  <a:pt x="163916" y="198752"/>
                </a:lnTo>
                <a:lnTo>
                  <a:pt x="193285" y="198752"/>
                </a:lnTo>
                <a:lnTo>
                  <a:pt x="192276" y="197420"/>
                </a:lnTo>
                <a:lnTo>
                  <a:pt x="186519" y="191282"/>
                </a:lnTo>
                <a:lnTo>
                  <a:pt x="179831" y="188211"/>
                </a:lnTo>
                <a:close/>
              </a:path>
              <a:path w="802639" h="282575">
                <a:moveTo>
                  <a:pt x="227455" y="189481"/>
                </a:moveTo>
                <a:lnTo>
                  <a:pt x="216407" y="189481"/>
                </a:lnTo>
                <a:lnTo>
                  <a:pt x="216407" y="254760"/>
                </a:lnTo>
                <a:lnTo>
                  <a:pt x="249257" y="254760"/>
                </a:lnTo>
                <a:lnTo>
                  <a:pt x="255121" y="252812"/>
                </a:lnTo>
                <a:lnTo>
                  <a:pt x="264179" y="245022"/>
                </a:lnTo>
                <a:lnTo>
                  <a:pt x="264514" y="244219"/>
                </a:lnTo>
                <a:lnTo>
                  <a:pt x="227455" y="244219"/>
                </a:lnTo>
                <a:lnTo>
                  <a:pt x="227455" y="221485"/>
                </a:lnTo>
                <a:lnTo>
                  <a:pt x="264688" y="221485"/>
                </a:lnTo>
                <a:lnTo>
                  <a:pt x="264179" y="220280"/>
                </a:lnTo>
                <a:lnTo>
                  <a:pt x="255121" y="212914"/>
                </a:lnTo>
                <a:lnTo>
                  <a:pt x="249257" y="211071"/>
                </a:lnTo>
                <a:lnTo>
                  <a:pt x="227455" y="211071"/>
                </a:lnTo>
                <a:lnTo>
                  <a:pt x="227455" y="189481"/>
                </a:lnTo>
                <a:close/>
              </a:path>
              <a:path w="802639" h="282575">
                <a:moveTo>
                  <a:pt x="264688" y="221485"/>
                </a:moveTo>
                <a:lnTo>
                  <a:pt x="245574" y="221485"/>
                </a:lnTo>
                <a:lnTo>
                  <a:pt x="249001" y="222483"/>
                </a:lnTo>
                <a:lnTo>
                  <a:pt x="253912" y="226461"/>
                </a:lnTo>
                <a:lnTo>
                  <a:pt x="255139" y="229233"/>
                </a:lnTo>
                <a:lnTo>
                  <a:pt x="255139" y="236260"/>
                </a:lnTo>
                <a:lnTo>
                  <a:pt x="253955" y="239031"/>
                </a:lnTo>
                <a:lnTo>
                  <a:pt x="249214" y="243183"/>
                </a:lnTo>
                <a:lnTo>
                  <a:pt x="245743" y="244219"/>
                </a:lnTo>
                <a:lnTo>
                  <a:pt x="264514" y="244219"/>
                </a:lnTo>
                <a:lnTo>
                  <a:pt x="266443" y="239604"/>
                </a:lnTo>
                <a:lnTo>
                  <a:pt x="266443" y="225637"/>
                </a:lnTo>
                <a:lnTo>
                  <a:pt x="264688" y="221485"/>
                </a:lnTo>
                <a:close/>
              </a:path>
              <a:path w="802639" h="282575">
                <a:moveTo>
                  <a:pt x="287780" y="189481"/>
                </a:moveTo>
                <a:lnTo>
                  <a:pt x="276732" y="189481"/>
                </a:lnTo>
                <a:lnTo>
                  <a:pt x="276732" y="254760"/>
                </a:lnTo>
                <a:lnTo>
                  <a:pt x="287780" y="254760"/>
                </a:lnTo>
                <a:lnTo>
                  <a:pt x="287780" y="189481"/>
                </a:lnTo>
                <a:close/>
              </a:path>
            </a:pathLst>
          </a:custGeom>
          <a:solidFill>
            <a:srgbClr val="2B2A2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4" name="object 64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5582651" y="1026523"/>
            <a:ext cx="795380" cy="795380"/>
          </a:xfrm>
          <a:prstGeom prst="rect">
            <a:avLst/>
          </a:prstGeom>
        </p:spPr>
      </p:pic>
      <p:sp>
        <p:nvSpPr>
          <p:cNvPr id="65" name="object 21">
            <a:extLst>
              <a:ext uri="{FF2B5EF4-FFF2-40B4-BE49-F238E27FC236}">
                <a16:creationId xmlns:a16="http://schemas.microsoft.com/office/drawing/2014/main" xmlns="" id="{3FAE381B-7A79-1511-7C2A-84C4D6925D94}"/>
              </a:ext>
            </a:extLst>
          </p:cNvPr>
          <p:cNvSpPr txBox="1"/>
          <p:nvPr/>
        </p:nvSpPr>
        <p:spPr>
          <a:xfrm>
            <a:off x="1422281" y="132474"/>
            <a:ext cx="383281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b="1" spc="-30" dirty="0">
                <a:solidFill>
                  <a:srgbClr val="FEFEFE"/>
                </a:solidFill>
                <a:latin typeface="Candara Light" panose="020E0502030303020204" pitchFamily="34" charset="0"/>
                <a:cs typeface="Tahoma"/>
              </a:rPr>
              <a:t>1. ИНВЕСТИЦИОННЫЕ ПЛОЩАДКИ !</a:t>
            </a:r>
            <a:endParaRPr dirty="0">
              <a:latin typeface="Candara Light" panose="020E0502030303020204" pitchFamily="34" charset="0"/>
              <a:cs typeface="Tahom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/>
          <p:cNvSpPr/>
          <p:nvPr/>
        </p:nvSpPr>
        <p:spPr>
          <a:xfrm>
            <a:off x="1782736" y="1977429"/>
            <a:ext cx="810260" cy="66040"/>
          </a:xfrm>
          <a:custGeom>
            <a:avLst/>
            <a:gdLst/>
            <a:ahLst/>
            <a:cxnLst/>
            <a:rect l="l" t="t" r="r" b="b"/>
            <a:pathLst>
              <a:path w="810260" h="66039">
                <a:moveTo>
                  <a:pt x="43103" y="914"/>
                </a:moveTo>
                <a:lnTo>
                  <a:pt x="0" y="914"/>
                </a:lnTo>
                <a:lnTo>
                  <a:pt x="0" y="64706"/>
                </a:lnTo>
                <a:lnTo>
                  <a:pt x="13601" y="64706"/>
                </a:lnTo>
                <a:lnTo>
                  <a:pt x="13601" y="13868"/>
                </a:lnTo>
                <a:lnTo>
                  <a:pt x="43103" y="13868"/>
                </a:lnTo>
                <a:lnTo>
                  <a:pt x="43103" y="914"/>
                </a:lnTo>
                <a:close/>
              </a:path>
              <a:path w="810260" h="66039">
                <a:moveTo>
                  <a:pt x="101663" y="64706"/>
                </a:moveTo>
                <a:lnTo>
                  <a:pt x="97091" y="52578"/>
                </a:lnTo>
                <a:lnTo>
                  <a:pt x="92329" y="39979"/>
                </a:lnTo>
                <a:lnTo>
                  <a:pt x="84099" y="18199"/>
                </a:lnTo>
                <a:lnTo>
                  <a:pt x="78320" y="2870"/>
                </a:lnTo>
                <a:lnTo>
                  <a:pt x="78320" y="39979"/>
                </a:lnTo>
                <a:lnTo>
                  <a:pt x="62776" y="39979"/>
                </a:lnTo>
                <a:lnTo>
                  <a:pt x="70586" y="18199"/>
                </a:lnTo>
                <a:lnTo>
                  <a:pt x="78320" y="39979"/>
                </a:lnTo>
                <a:lnTo>
                  <a:pt x="78320" y="2870"/>
                </a:lnTo>
                <a:lnTo>
                  <a:pt x="77584" y="914"/>
                </a:lnTo>
                <a:lnTo>
                  <a:pt x="63601" y="914"/>
                </a:lnTo>
                <a:lnTo>
                  <a:pt x="39522" y="64706"/>
                </a:lnTo>
                <a:lnTo>
                  <a:pt x="53962" y="64706"/>
                </a:lnTo>
                <a:lnTo>
                  <a:pt x="58280" y="52578"/>
                </a:lnTo>
                <a:lnTo>
                  <a:pt x="82816" y="52578"/>
                </a:lnTo>
                <a:lnTo>
                  <a:pt x="87134" y="64706"/>
                </a:lnTo>
                <a:lnTo>
                  <a:pt x="101663" y="64706"/>
                </a:lnTo>
                <a:close/>
              </a:path>
              <a:path w="810260" h="66039">
                <a:moveTo>
                  <a:pt x="153695" y="37592"/>
                </a:moveTo>
                <a:lnTo>
                  <a:pt x="147180" y="32905"/>
                </a:lnTo>
                <a:lnTo>
                  <a:pt x="141198" y="31343"/>
                </a:lnTo>
                <a:lnTo>
                  <a:pt x="146621" y="29591"/>
                </a:lnTo>
                <a:lnTo>
                  <a:pt x="151587" y="25184"/>
                </a:lnTo>
                <a:lnTo>
                  <a:pt x="151587" y="17272"/>
                </a:lnTo>
                <a:lnTo>
                  <a:pt x="150685" y="13233"/>
                </a:lnTo>
                <a:lnTo>
                  <a:pt x="150012" y="10147"/>
                </a:lnTo>
                <a:lnTo>
                  <a:pt x="145453" y="4699"/>
                </a:lnTo>
                <a:lnTo>
                  <a:pt x="138163" y="1219"/>
                </a:lnTo>
                <a:lnTo>
                  <a:pt x="128422" y="0"/>
                </a:lnTo>
                <a:lnTo>
                  <a:pt x="118859" y="0"/>
                </a:lnTo>
                <a:lnTo>
                  <a:pt x="109486" y="3479"/>
                </a:lnTo>
                <a:lnTo>
                  <a:pt x="104787" y="7251"/>
                </a:lnTo>
                <a:lnTo>
                  <a:pt x="110312" y="18834"/>
                </a:lnTo>
                <a:lnTo>
                  <a:pt x="114998" y="15341"/>
                </a:lnTo>
                <a:lnTo>
                  <a:pt x="121437" y="13233"/>
                </a:lnTo>
                <a:lnTo>
                  <a:pt x="133108" y="13233"/>
                </a:lnTo>
                <a:lnTo>
                  <a:pt x="137706" y="14973"/>
                </a:lnTo>
                <a:lnTo>
                  <a:pt x="137706" y="24257"/>
                </a:lnTo>
                <a:lnTo>
                  <a:pt x="132549" y="26009"/>
                </a:lnTo>
                <a:lnTo>
                  <a:pt x="118211" y="26009"/>
                </a:lnTo>
                <a:lnTo>
                  <a:pt x="118211" y="38417"/>
                </a:lnTo>
                <a:lnTo>
                  <a:pt x="134302" y="38417"/>
                </a:lnTo>
                <a:lnTo>
                  <a:pt x="139458" y="40170"/>
                </a:lnTo>
                <a:lnTo>
                  <a:pt x="139458" y="50190"/>
                </a:lnTo>
                <a:lnTo>
                  <a:pt x="133845" y="52387"/>
                </a:lnTo>
                <a:lnTo>
                  <a:pt x="121437" y="52387"/>
                </a:lnTo>
                <a:lnTo>
                  <a:pt x="114909" y="50457"/>
                </a:lnTo>
                <a:lnTo>
                  <a:pt x="110401" y="47155"/>
                </a:lnTo>
                <a:lnTo>
                  <a:pt x="104698" y="58369"/>
                </a:lnTo>
                <a:lnTo>
                  <a:pt x="108013" y="62052"/>
                </a:lnTo>
                <a:lnTo>
                  <a:pt x="117297" y="65633"/>
                </a:lnTo>
                <a:lnTo>
                  <a:pt x="127952" y="65633"/>
                </a:lnTo>
                <a:lnTo>
                  <a:pt x="138303" y="64287"/>
                </a:lnTo>
                <a:lnTo>
                  <a:pt x="146443" y="60452"/>
                </a:lnTo>
                <a:lnTo>
                  <a:pt x="151790" y="54419"/>
                </a:lnTo>
                <a:lnTo>
                  <a:pt x="152273" y="52387"/>
                </a:lnTo>
                <a:lnTo>
                  <a:pt x="153695" y="46507"/>
                </a:lnTo>
                <a:lnTo>
                  <a:pt x="153695" y="37592"/>
                </a:lnTo>
                <a:close/>
              </a:path>
              <a:path w="810260" h="66039">
                <a:moveTo>
                  <a:pt x="226237" y="32816"/>
                </a:moveTo>
                <a:lnTo>
                  <a:pt x="223761" y="19735"/>
                </a:lnTo>
                <a:lnTo>
                  <a:pt x="219532" y="13322"/>
                </a:lnTo>
                <a:lnTo>
                  <a:pt x="216903" y="9334"/>
                </a:lnTo>
                <a:lnTo>
                  <a:pt x="212166" y="6210"/>
                </a:lnTo>
                <a:lnTo>
                  <a:pt x="212166" y="32816"/>
                </a:lnTo>
                <a:lnTo>
                  <a:pt x="210743" y="40513"/>
                </a:lnTo>
                <a:lnTo>
                  <a:pt x="206794" y="46697"/>
                </a:lnTo>
                <a:lnTo>
                  <a:pt x="200875" y="50812"/>
                </a:lnTo>
                <a:lnTo>
                  <a:pt x="193497" y="52298"/>
                </a:lnTo>
                <a:lnTo>
                  <a:pt x="186055" y="50812"/>
                </a:lnTo>
                <a:lnTo>
                  <a:pt x="180124" y="46723"/>
                </a:lnTo>
                <a:lnTo>
                  <a:pt x="176174" y="40551"/>
                </a:lnTo>
                <a:lnTo>
                  <a:pt x="174752" y="32816"/>
                </a:lnTo>
                <a:lnTo>
                  <a:pt x="176174" y="25069"/>
                </a:lnTo>
                <a:lnTo>
                  <a:pt x="180124" y="18897"/>
                </a:lnTo>
                <a:lnTo>
                  <a:pt x="186080" y="14808"/>
                </a:lnTo>
                <a:lnTo>
                  <a:pt x="193497" y="13322"/>
                </a:lnTo>
                <a:lnTo>
                  <a:pt x="200875" y="14820"/>
                </a:lnTo>
                <a:lnTo>
                  <a:pt x="206794" y="18935"/>
                </a:lnTo>
                <a:lnTo>
                  <a:pt x="210743" y="25107"/>
                </a:lnTo>
                <a:lnTo>
                  <a:pt x="212166" y="32816"/>
                </a:lnTo>
                <a:lnTo>
                  <a:pt x="212166" y="6210"/>
                </a:lnTo>
                <a:lnTo>
                  <a:pt x="206527" y="2476"/>
                </a:lnTo>
                <a:lnTo>
                  <a:pt x="193497" y="0"/>
                </a:lnTo>
                <a:lnTo>
                  <a:pt x="180428" y="2476"/>
                </a:lnTo>
                <a:lnTo>
                  <a:pt x="170027" y="9334"/>
                </a:lnTo>
                <a:lnTo>
                  <a:pt x="163156" y="19735"/>
                </a:lnTo>
                <a:lnTo>
                  <a:pt x="160680" y="32816"/>
                </a:lnTo>
                <a:lnTo>
                  <a:pt x="163156" y="45885"/>
                </a:lnTo>
                <a:lnTo>
                  <a:pt x="170027" y="56286"/>
                </a:lnTo>
                <a:lnTo>
                  <a:pt x="180428" y="63157"/>
                </a:lnTo>
                <a:lnTo>
                  <a:pt x="193497" y="65633"/>
                </a:lnTo>
                <a:lnTo>
                  <a:pt x="206527" y="63157"/>
                </a:lnTo>
                <a:lnTo>
                  <a:pt x="216903" y="56286"/>
                </a:lnTo>
                <a:lnTo>
                  <a:pt x="219532" y="52298"/>
                </a:lnTo>
                <a:lnTo>
                  <a:pt x="223761" y="45885"/>
                </a:lnTo>
                <a:lnTo>
                  <a:pt x="226237" y="32816"/>
                </a:lnTo>
                <a:close/>
              </a:path>
              <a:path w="810260" h="66039">
                <a:moveTo>
                  <a:pt x="287464" y="7442"/>
                </a:moveTo>
                <a:lnTo>
                  <a:pt x="283413" y="3213"/>
                </a:lnTo>
                <a:lnTo>
                  <a:pt x="276148" y="0"/>
                </a:lnTo>
                <a:lnTo>
                  <a:pt x="267233" y="0"/>
                </a:lnTo>
                <a:lnTo>
                  <a:pt x="254558" y="2362"/>
                </a:lnTo>
                <a:lnTo>
                  <a:pt x="243878" y="9029"/>
                </a:lnTo>
                <a:lnTo>
                  <a:pt x="236512" y="19380"/>
                </a:lnTo>
                <a:lnTo>
                  <a:pt x="233768" y="32816"/>
                </a:lnTo>
                <a:lnTo>
                  <a:pt x="236499" y="46824"/>
                </a:lnTo>
                <a:lnTo>
                  <a:pt x="243903" y="57111"/>
                </a:lnTo>
                <a:lnTo>
                  <a:pt x="254787" y="63461"/>
                </a:lnTo>
                <a:lnTo>
                  <a:pt x="267970" y="65633"/>
                </a:lnTo>
                <a:lnTo>
                  <a:pt x="275602" y="65633"/>
                </a:lnTo>
                <a:lnTo>
                  <a:pt x="276796" y="50825"/>
                </a:lnTo>
                <a:lnTo>
                  <a:pt x="273024" y="52298"/>
                </a:lnTo>
                <a:lnTo>
                  <a:pt x="267779" y="52298"/>
                </a:lnTo>
                <a:lnTo>
                  <a:pt x="260057" y="50927"/>
                </a:lnTo>
                <a:lnTo>
                  <a:pt x="253707" y="47002"/>
                </a:lnTo>
                <a:lnTo>
                  <a:pt x="249415" y="40855"/>
                </a:lnTo>
                <a:lnTo>
                  <a:pt x="247840" y="32816"/>
                </a:lnTo>
                <a:lnTo>
                  <a:pt x="249326" y="24917"/>
                </a:lnTo>
                <a:lnTo>
                  <a:pt x="253377" y="18757"/>
                </a:lnTo>
                <a:lnTo>
                  <a:pt x="259397" y="14757"/>
                </a:lnTo>
                <a:lnTo>
                  <a:pt x="266776" y="13322"/>
                </a:lnTo>
                <a:lnTo>
                  <a:pt x="272376" y="13322"/>
                </a:lnTo>
                <a:lnTo>
                  <a:pt x="276707" y="15341"/>
                </a:lnTo>
                <a:lnTo>
                  <a:pt x="280200" y="18465"/>
                </a:lnTo>
                <a:lnTo>
                  <a:pt x="283578" y="13322"/>
                </a:lnTo>
                <a:lnTo>
                  <a:pt x="287464" y="7442"/>
                </a:lnTo>
                <a:close/>
              </a:path>
              <a:path w="810260" h="66039">
                <a:moveTo>
                  <a:pt x="351993" y="914"/>
                </a:moveTo>
                <a:lnTo>
                  <a:pt x="338391" y="914"/>
                </a:lnTo>
                <a:lnTo>
                  <a:pt x="338391" y="25920"/>
                </a:lnTo>
                <a:lnTo>
                  <a:pt x="309892" y="25920"/>
                </a:lnTo>
                <a:lnTo>
                  <a:pt x="309892" y="914"/>
                </a:lnTo>
                <a:lnTo>
                  <a:pt x="296278" y="914"/>
                </a:lnTo>
                <a:lnTo>
                  <a:pt x="296278" y="64706"/>
                </a:lnTo>
                <a:lnTo>
                  <a:pt x="309892" y="64706"/>
                </a:lnTo>
                <a:lnTo>
                  <a:pt x="309892" y="38785"/>
                </a:lnTo>
                <a:lnTo>
                  <a:pt x="338391" y="38785"/>
                </a:lnTo>
                <a:lnTo>
                  <a:pt x="338391" y="64706"/>
                </a:lnTo>
                <a:lnTo>
                  <a:pt x="351993" y="64706"/>
                </a:lnTo>
                <a:lnTo>
                  <a:pt x="351993" y="38785"/>
                </a:lnTo>
                <a:lnTo>
                  <a:pt x="351993" y="25920"/>
                </a:lnTo>
                <a:lnTo>
                  <a:pt x="351993" y="914"/>
                </a:lnTo>
                <a:close/>
              </a:path>
              <a:path w="810260" h="66039">
                <a:moveTo>
                  <a:pt x="421678" y="64706"/>
                </a:moveTo>
                <a:lnTo>
                  <a:pt x="417093" y="52578"/>
                </a:lnTo>
                <a:lnTo>
                  <a:pt x="412343" y="39979"/>
                </a:lnTo>
                <a:lnTo>
                  <a:pt x="404114" y="18199"/>
                </a:lnTo>
                <a:lnTo>
                  <a:pt x="398322" y="2870"/>
                </a:lnTo>
                <a:lnTo>
                  <a:pt x="398322" y="39979"/>
                </a:lnTo>
                <a:lnTo>
                  <a:pt x="382790" y="39979"/>
                </a:lnTo>
                <a:lnTo>
                  <a:pt x="390601" y="18199"/>
                </a:lnTo>
                <a:lnTo>
                  <a:pt x="398322" y="39979"/>
                </a:lnTo>
                <a:lnTo>
                  <a:pt x="398322" y="2870"/>
                </a:lnTo>
                <a:lnTo>
                  <a:pt x="397586" y="914"/>
                </a:lnTo>
                <a:lnTo>
                  <a:pt x="383616" y="914"/>
                </a:lnTo>
                <a:lnTo>
                  <a:pt x="359537" y="64706"/>
                </a:lnTo>
                <a:lnTo>
                  <a:pt x="373964" y="64706"/>
                </a:lnTo>
                <a:lnTo>
                  <a:pt x="378282" y="52578"/>
                </a:lnTo>
                <a:lnTo>
                  <a:pt x="402831" y="52578"/>
                </a:lnTo>
                <a:lnTo>
                  <a:pt x="407149" y="64706"/>
                </a:lnTo>
                <a:lnTo>
                  <a:pt x="421678" y="64706"/>
                </a:lnTo>
                <a:close/>
              </a:path>
              <a:path w="810260" h="66039">
                <a:moveTo>
                  <a:pt x="477939" y="44767"/>
                </a:moveTo>
                <a:lnTo>
                  <a:pt x="463969" y="26352"/>
                </a:lnTo>
                <a:lnTo>
                  <a:pt x="463969" y="39712"/>
                </a:lnTo>
                <a:lnTo>
                  <a:pt x="463969" y="49085"/>
                </a:lnTo>
                <a:lnTo>
                  <a:pt x="460565" y="52120"/>
                </a:lnTo>
                <a:lnTo>
                  <a:pt x="442912" y="52120"/>
                </a:lnTo>
                <a:lnTo>
                  <a:pt x="442912" y="36944"/>
                </a:lnTo>
                <a:lnTo>
                  <a:pt x="460565" y="36944"/>
                </a:lnTo>
                <a:lnTo>
                  <a:pt x="463969" y="39712"/>
                </a:lnTo>
                <a:lnTo>
                  <a:pt x="463969" y="26352"/>
                </a:lnTo>
                <a:lnTo>
                  <a:pt x="456526" y="25273"/>
                </a:lnTo>
                <a:lnTo>
                  <a:pt x="442912" y="25273"/>
                </a:lnTo>
                <a:lnTo>
                  <a:pt x="442912" y="13868"/>
                </a:lnTo>
                <a:lnTo>
                  <a:pt x="473430" y="13868"/>
                </a:lnTo>
                <a:lnTo>
                  <a:pt x="473430" y="914"/>
                </a:lnTo>
                <a:lnTo>
                  <a:pt x="429310" y="914"/>
                </a:lnTo>
                <a:lnTo>
                  <a:pt x="429310" y="64706"/>
                </a:lnTo>
                <a:lnTo>
                  <a:pt x="456526" y="64706"/>
                </a:lnTo>
                <a:lnTo>
                  <a:pt x="465493" y="63246"/>
                </a:lnTo>
                <a:lnTo>
                  <a:pt x="472224" y="59143"/>
                </a:lnTo>
                <a:lnTo>
                  <a:pt x="476465" y="52844"/>
                </a:lnTo>
                <a:lnTo>
                  <a:pt x="476605" y="52120"/>
                </a:lnTo>
                <a:lnTo>
                  <a:pt x="477939" y="44767"/>
                </a:lnTo>
                <a:close/>
              </a:path>
              <a:path w="810260" h="66039">
                <a:moveTo>
                  <a:pt x="566839" y="64706"/>
                </a:moveTo>
                <a:lnTo>
                  <a:pt x="546836" y="35750"/>
                </a:lnTo>
                <a:lnTo>
                  <a:pt x="543661" y="31153"/>
                </a:lnTo>
                <a:lnTo>
                  <a:pt x="546227" y="27660"/>
                </a:lnTo>
                <a:lnTo>
                  <a:pt x="565912" y="914"/>
                </a:lnTo>
                <a:lnTo>
                  <a:pt x="549922" y="914"/>
                </a:lnTo>
                <a:lnTo>
                  <a:pt x="530517" y="27660"/>
                </a:lnTo>
                <a:lnTo>
                  <a:pt x="530517" y="914"/>
                </a:lnTo>
                <a:lnTo>
                  <a:pt x="516915" y="914"/>
                </a:lnTo>
                <a:lnTo>
                  <a:pt x="516915" y="27571"/>
                </a:lnTo>
                <a:lnTo>
                  <a:pt x="497611" y="914"/>
                </a:lnTo>
                <a:lnTo>
                  <a:pt x="481609" y="914"/>
                </a:lnTo>
                <a:lnTo>
                  <a:pt x="503770" y="31153"/>
                </a:lnTo>
                <a:lnTo>
                  <a:pt x="480606" y="64706"/>
                </a:lnTo>
                <a:lnTo>
                  <a:pt x="496874" y="64706"/>
                </a:lnTo>
                <a:lnTo>
                  <a:pt x="516915" y="35852"/>
                </a:lnTo>
                <a:lnTo>
                  <a:pt x="516915" y="64706"/>
                </a:lnTo>
                <a:lnTo>
                  <a:pt x="530517" y="64706"/>
                </a:lnTo>
                <a:lnTo>
                  <a:pt x="530517" y="35852"/>
                </a:lnTo>
                <a:lnTo>
                  <a:pt x="550646" y="64706"/>
                </a:lnTo>
                <a:lnTo>
                  <a:pt x="566839" y="64706"/>
                </a:lnTo>
                <a:close/>
              </a:path>
              <a:path w="810260" h="66039">
                <a:moveTo>
                  <a:pt x="617575" y="914"/>
                </a:moveTo>
                <a:lnTo>
                  <a:pt x="574471" y="914"/>
                </a:lnTo>
                <a:lnTo>
                  <a:pt x="574471" y="64706"/>
                </a:lnTo>
                <a:lnTo>
                  <a:pt x="617575" y="64706"/>
                </a:lnTo>
                <a:lnTo>
                  <a:pt x="617575" y="51841"/>
                </a:lnTo>
                <a:lnTo>
                  <a:pt x="588073" y="51841"/>
                </a:lnTo>
                <a:lnTo>
                  <a:pt x="588073" y="38608"/>
                </a:lnTo>
                <a:lnTo>
                  <a:pt x="616381" y="38608"/>
                </a:lnTo>
                <a:lnTo>
                  <a:pt x="616381" y="26098"/>
                </a:lnTo>
                <a:lnTo>
                  <a:pt x="588073" y="26098"/>
                </a:lnTo>
                <a:lnTo>
                  <a:pt x="588073" y="13779"/>
                </a:lnTo>
                <a:lnTo>
                  <a:pt x="617575" y="13779"/>
                </a:lnTo>
                <a:lnTo>
                  <a:pt x="617575" y="914"/>
                </a:lnTo>
                <a:close/>
              </a:path>
              <a:path w="810260" h="66039">
                <a:moveTo>
                  <a:pt x="684415" y="914"/>
                </a:moveTo>
                <a:lnTo>
                  <a:pt x="670814" y="914"/>
                </a:lnTo>
                <a:lnTo>
                  <a:pt x="670814" y="25920"/>
                </a:lnTo>
                <a:lnTo>
                  <a:pt x="642302" y="25920"/>
                </a:lnTo>
                <a:lnTo>
                  <a:pt x="642302" y="914"/>
                </a:lnTo>
                <a:lnTo>
                  <a:pt x="628700" y="914"/>
                </a:lnTo>
                <a:lnTo>
                  <a:pt x="628700" y="64706"/>
                </a:lnTo>
                <a:lnTo>
                  <a:pt x="642302" y="64706"/>
                </a:lnTo>
                <a:lnTo>
                  <a:pt x="642302" y="38785"/>
                </a:lnTo>
                <a:lnTo>
                  <a:pt x="670814" y="38785"/>
                </a:lnTo>
                <a:lnTo>
                  <a:pt x="670814" y="64706"/>
                </a:lnTo>
                <a:lnTo>
                  <a:pt x="684415" y="64706"/>
                </a:lnTo>
                <a:lnTo>
                  <a:pt x="684415" y="38785"/>
                </a:lnTo>
                <a:lnTo>
                  <a:pt x="684415" y="25920"/>
                </a:lnTo>
                <a:lnTo>
                  <a:pt x="684415" y="914"/>
                </a:lnTo>
                <a:close/>
              </a:path>
              <a:path w="810260" h="66039">
                <a:moveTo>
                  <a:pt x="753732" y="914"/>
                </a:moveTo>
                <a:lnTo>
                  <a:pt x="740117" y="914"/>
                </a:lnTo>
                <a:lnTo>
                  <a:pt x="711161" y="43383"/>
                </a:lnTo>
                <a:lnTo>
                  <a:pt x="711161" y="914"/>
                </a:lnTo>
                <a:lnTo>
                  <a:pt x="697738" y="914"/>
                </a:lnTo>
                <a:lnTo>
                  <a:pt x="697738" y="64706"/>
                </a:lnTo>
                <a:lnTo>
                  <a:pt x="711263" y="64706"/>
                </a:lnTo>
                <a:lnTo>
                  <a:pt x="725754" y="43383"/>
                </a:lnTo>
                <a:lnTo>
                  <a:pt x="740308" y="21971"/>
                </a:lnTo>
                <a:lnTo>
                  <a:pt x="740308" y="64706"/>
                </a:lnTo>
                <a:lnTo>
                  <a:pt x="753732" y="64706"/>
                </a:lnTo>
                <a:lnTo>
                  <a:pt x="753732" y="21971"/>
                </a:lnTo>
                <a:lnTo>
                  <a:pt x="753732" y="914"/>
                </a:lnTo>
                <a:close/>
              </a:path>
              <a:path w="810260" h="66039">
                <a:moveTo>
                  <a:pt x="810260" y="914"/>
                </a:moveTo>
                <a:lnTo>
                  <a:pt x="767156" y="914"/>
                </a:lnTo>
                <a:lnTo>
                  <a:pt x="767156" y="64706"/>
                </a:lnTo>
                <a:lnTo>
                  <a:pt x="810260" y="64706"/>
                </a:lnTo>
                <a:lnTo>
                  <a:pt x="810260" y="51841"/>
                </a:lnTo>
                <a:lnTo>
                  <a:pt x="780757" y="51841"/>
                </a:lnTo>
                <a:lnTo>
                  <a:pt x="780757" y="38608"/>
                </a:lnTo>
                <a:lnTo>
                  <a:pt x="809078" y="38608"/>
                </a:lnTo>
                <a:lnTo>
                  <a:pt x="809078" y="26098"/>
                </a:lnTo>
                <a:lnTo>
                  <a:pt x="780757" y="26098"/>
                </a:lnTo>
                <a:lnTo>
                  <a:pt x="780757" y="13779"/>
                </a:lnTo>
                <a:lnTo>
                  <a:pt x="810260" y="13779"/>
                </a:lnTo>
                <a:lnTo>
                  <a:pt x="810260" y="914"/>
                </a:lnTo>
                <a:close/>
              </a:path>
            </a:pathLst>
          </a:custGeom>
          <a:solidFill>
            <a:srgbClr val="237FC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object 1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84647" y="2141882"/>
            <a:ext cx="1402106" cy="90827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04712" y="2312595"/>
            <a:ext cx="1563704" cy="84758"/>
          </a:xfrm>
          <a:prstGeom prst="rect">
            <a:avLst/>
          </a:prstGeom>
        </p:spPr>
      </p:pic>
      <p:grpSp>
        <p:nvGrpSpPr>
          <p:cNvPr id="16" name="object 16"/>
          <p:cNvGrpSpPr/>
          <p:nvPr/>
        </p:nvGrpSpPr>
        <p:grpSpPr>
          <a:xfrm>
            <a:off x="4620883" y="2011490"/>
            <a:ext cx="822325" cy="78105"/>
            <a:chOff x="2609791" y="2019797"/>
            <a:chExt cx="822325" cy="78105"/>
          </a:xfrm>
        </p:grpSpPr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09791" y="2019797"/>
              <a:ext cx="336466" cy="7749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2949832" y="2020715"/>
              <a:ext cx="482600" cy="76835"/>
            </a:xfrm>
            <a:custGeom>
              <a:avLst/>
              <a:gdLst/>
              <a:ahLst/>
              <a:cxnLst/>
              <a:rect l="l" t="t" r="r" b="b"/>
              <a:pathLst>
                <a:path w="482600" h="76835">
                  <a:moveTo>
                    <a:pt x="34105" y="12959"/>
                  </a:moveTo>
                  <a:lnTo>
                    <a:pt x="20497" y="12959"/>
                  </a:lnTo>
                  <a:lnTo>
                    <a:pt x="20497" y="63798"/>
                  </a:lnTo>
                  <a:lnTo>
                    <a:pt x="34105" y="63798"/>
                  </a:lnTo>
                  <a:lnTo>
                    <a:pt x="34105" y="12959"/>
                  </a:lnTo>
                  <a:close/>
                </a:path>
                <a:path w="482600" h="76835">
                  <a:moveTo>
                    <a:pt x="54698" y="0"/>
                  </a:moveTo>
                  <a:lnTo>
                    <a:pt x="0" y="0"/>
                  </a:lnTo>
                  <a:lnTo>
                    <a:pt x="0" y="12959"/>
                  </a:lnTo>
                  <a:lnTo>
                    <a:pt x="54698" y="12959"/>
                  </a:lnTo>
                  <a:lnTo>
                    <a:pt x="54698" y="0"/>
                  </a:lnTo>
                  <a:close/>
                </a:path>
                <a:path w="482600" h="76835">
                  <a:moveTo>
                    <a:pt x="91012" y="0"/>
                  </a:moveTo>
                  <a:lnTo>
                    <a:pt x="63799" y="0"/>
                  </a:lnTo>
                  <a:lnTo>
                    <a:pt x="63799" y="63798"/>
                  </a:lnTo>
                  <a:lnTo>
                    <a:pt x="90827" y="63798"/>
                  </a:lnTo>
                  <a:lnTo>
                    <a:pt x="99848" y="62538"/>
                  </a:lnTo>
                  <a:lnTo>
                    <a:pt x="106880" y="58892"/>
                  </a:lnTo>
                  <a:lnTo>
                    <a:pt x="111447" y="53056"/>
                  </a:lnTo>
                  <a:lnTo>
                    <a:pt x="111794" y="51389"/>
                  </a:lnTo>
                  <a:lnTo>
                    <a:pt x="77407" y="51389"/>
                  </a:lnTo>
                  <a:lnTo>
                    <a:pt x="77407" y="36772"/>
                  </a:lnTo>
                  <a:lnTo>
                    <a:pt x="113075" y="36772"/>
                  </a:lnTo>
                  <a:lnTo>
                    <a:pt x="113075" y="36402"/>
                  </a:lnTo>
                  <a:lnTo>
                    <a:pt x="107190" y="31988"/>
                  </a:lnTo>
                  <a:lnTo>
                    <a:pt x="102045" y="30520"/>
                  </a:lnTo>
                  <a:lnTo>
                    <a:pt x="106549" y="28868"/>
                  </a:lnTo>
                  <a:lnTo>
                    <a:pt x="110068" y="25829"/>
                  </a:lnTo>
                  <a:lnTo>
                    <a:pt x="77407" y="25829"/>
                  </a:lnTo>
                  <a:lnTo>
                    <a:pt x="77407" y="12225"/>
                  </a:lnTo>
                  <a:lnTo>
                    <a:pt x="110299" y="12225"/>
                  </a:lnTo>
                  <a:lnTo>
                    <a:pt x="109847" y="10005"/>
                  </a:lnTo>
                  <a:lnTo>
                    <a:pt x="105846" y="4687"/>
                  </a:lnTo>
                  <a:lnTo>
                    <a:pt x="99484" y="1232"/>
                  </a:lnTo>
                  <a:lnTo>
                    <a:pt x="91012" y="0"/>
                  </a:lnTo>
                  <a:close/>
                </a:path>
                <a:path w="482600" h="76835">
                  <a:moveTo>
                    <a:pt x="113075" y="36772"/>
                  </a:moveTo>
                  <a:lnTo>
                    <a:pt x="94968" y="36772"/>
                  </a:lnTo>
                  <a:lnTo>
                    <a:pt x="99104" y="38976"/>
                  </a:lnTo>
                  <a:lnTo>
                    <a:pt x="99104" y="49182"/>
                  </a:lnTo>
                  <a:lnTo>
                    <a:pt x="94968" y="51389"/>
                  </a:lnTo>
                  <a:lnTo>
                    <a:pt x="111794" y="51389"/>
                  </a:lnTo>
                  <a:lnTo>
                    <a:pt x="113075" y="45229"/>
                  </a:lnTo>
                  <a:lnTo>
                    <a:pt x="113075" y="36772"/>
                  </a:lnTo>
                  <a:close/>
                </a:path>
                <a:path w="482600" h="76835">
                  <a:moveTo>
                    <a:pt x="110299" y="12225"/>
                  </a:moveTo>
                  <a:lnTo>
                    <a:pt x="94140" y="12225"/>
                  </a:lnTo>
                  <a:lnTo>
                    <a:pt x="97171" y="14705"/>
                  </a:lnTo>
                  <a:lnTo>
                    <a:pt x="97171" y="23258"/>
                  </a:lnTo>
                  <a:lnTo>
                    <a:pt x="94140" y="25829"/>
                  </a:lnTo>
                  <a:lnTo>
                    <a:pt x="110068" y="25829"/>
                  </a:lnTo>
                  <a:lnTo>
                    <a:pt x="111236" y="24820"/>
                  </a:lnTo>
                  <a:lnTo>
                    <a:pt x="111236" y="16822"/>
                  </a:lnTo>
                  <a:lnTo>
                    <a:pt x="110299" y="12225"/>
                  </a:lnTo>
                  <a:close/>
                </a:path>
                <a:path w="482600" h="76835">
                  <a:moveTo>
                    <a:pt x="166118" y="0"/>
                  </a:moveTo>
                  <a:lnTo>
                    <a:pt x="123000" y="0"/>
                  </a:lnTo>
                  <a:lnTo>
                    <a:pt x="123000" y="63798"/>
                  </a:lnTo>
                  <a:lnTo>
                    <a:pt x="166118" y="63798"/>
                  </a:lnTo>
                  <a:lnTo>
                    <a:pt x="166118" y="50928"/>
                  </a:lnTo>
                  <a:lnTo>
                    <a:pt x="136608" y="50928"/>
                  </a:lnTo>
                  <a:lnTo>
                    <a:pt x="136608" y="37691"/>
                  </a:lnTo>
                  <a:lnTo>
                    <a:pt x="164927" y="37691"/>
                  </a:lnTo>
                  <a:lnTo>
                    <a:pt x="164927" y="25189"/>
                  </a:lnTo>
                  <a:lnTo>
                    <a:pt x="136608" y="25189"/>
                  </a:lnTo>
                  <a:lnTo>
                    <a:pt x="136608" y="12868"/>
                  </a:lnTo>
                  <a:lnTo>
                    <a:pt x="166118" y="12868"/>
                  </a:lnTo>
                  <a:lnTo>
                    <a:pt x="166118" y="0"/>
                  </a:lnTo>
                  <a:close/>
                </a:path>
                <a:path w="482600" h="76835">
                  <a:moveTo>
                    <a:pt x="237272" y="50838"/>
                  </a:moveTo>
                  <a:lnTo>
                    <a:pt x="171265" y="50838"/>
                  </a:lnTo>
                  <a:lnTo>
                    <a:pt x="171265" y="76578"/>
                  </a:lnTo>
                  <a:lnTo>
                    <a:pt x="184503" y="76578"/>
                  </a:lnTo>
                  <a:lnTo>
                    <a:pt x="184503" y="63798"/>
                  </a:lnTo>
                  <a:lnTo>
                    <a:pt x="237272" y="63798"/>
                  </a:lnTo>
                  <a:lnTo>
                    <a:pt x="237272" y="50838"/>
                  </a:lnTo>
                  <a:close/>
                </a:path>
                <a:path w="482600" h="76835">
                  <a:moveTo>
                    <a:pt x="237272" y="63798"/>
                  </a:moveTo>
                  <a:lnTo>
                    <a:pt x="224035" y="63798"/>
                  </a:lnTo>
                  <a:lnTo>
                    <a:pt x="224035" y="76578"/>
                  </a:lnTo>
                  <a:lnTo>
                    <a:pt x="237272" y="76578"/>
                  </a:lnTo>
                  <a:lnTo>
                    <a:pt x="237272" y="63798"/>
                  </a:lnTo>
                  <a:close/>
                </a:path>
                <a:path w="482600" h="76835">
                  <a:moveTo>
                    <a:pt x="230285" y="0"/>
                  </a:moveTo>
                  <a:lnTo>
                    <a:pt x="185054" y="0"/>
                  </a:lnTo>
                  <a:lnTo>
                    <a:pt x="181469" y="38519"/>
                  </a:lnTo>
                  <a:lnTo>
                    <a:pt x="180183" y="45596"/>
                  </a:lnTo>
                  <a:lnTo>
                    <a:pt x="176230" y="50838"/>
                  </a:lnTo>
                  <a:lnTo>
                    <a:pt x="190112" y="50838"/>
                  </a:lnTo>
                  <a:lnTo>
                    <a:pt x="193421" y="45873"/>
                  </a:lnTo>
                  <a:lnTo>
                    <a:pt x="194431" y="40265"/>
                  </a:lnTo>
                  <a:lnTo>
                    <a:pt x="195444" y="30242"/>
                  </a:lnTo>
                  <a:lnTo>
                    <a:pt x="197100" y="12959"/>
                  </a:lnTo>
                  <a:lnTo>
                    <a:pt x="230285" y="12959"/>
                  </a:lnTo>
                  <a:lnTo>
                    <a:pt x="230285" y="0"/>
                  </a:lnTo>
                  <a:close/>
                </a:path>
                <a:path w="482600" h="76835">
                  <a:moveTo>
                    <a:pt x="230285" y="12959"/>
                  </a:moveTo>
                  <a:lnTo>
                    <a:pt x="216679" y="12959"/>
                  </a:lnTo>
                  <a:lnTo>
                    <a:pt x="216679" y="50838"/>
                  </a:lnTo>
                  <a:lnTo>
                    <a:pt x="230285" y="50838"/>
                  </a:lnTo>
                  <a:lnTo>
                    <a:pt x="230285" y="12959"/>
                  </a:lnTo>
                  <a:close/>
                </a:path>
                <a:path w="482600" h="76835">
                  <a:moveTo>
                    <a:pt x="289486" y="0"/>
                  </a:moveTo>
                  <a:lnTo>
                    <a:pt x="246373" y="0"/>
                  </a:lnTo>
                  <a:lnTo>
                    <a:pt x="246373" y="63798"/>
                  </a:lnTo>
                  <a:lnTo>
                    <a:pt x="289486" y="63798"/>
                  </a:lnTo>
                  <a:lnTo>
                    <a:pt x="289486" y="50928"/>
                  </a:lnTo>
                  <a:lnTo>
                    <a:pt x="259977" y="50928"/>
                  </a:lnTo>
                  <a:lnTo>
                    <a:pt x="259977" y="37691"/>
                  </a:lnTo>
                  <a:lnTo>
                    <a:pt x="288295" y="37691"/>
                  </a:lnTo>
                  <a:lnTo>
                    <a:pt x="288295" y="25189"/>
                  </a:lnTo>
                  <a:lnTo>
                    <a:pt x="259977" y="25189"/>
                  </a:lnTo>
                  <a:lnTo>
                    <a:pt x="259977" y="12868"/>
                  </a:lnTo>
                  <a:lnTo>
                    <a:pt x="289486" y="12868"/>
                  </a:lnTo>
                  <a:lnTo>
                    <a:pt x="289486" y="0"/>
                  </a:lnTo>
                  <a:close/>
                </a:path>
                <a:path w="482600" h="76835">
                  <a:moveTo>
                    <a:pt x="314218" y="0"/>
                  </a:moveTo>
                  <a:lnTo>
                    <a:pt x="300610" y="0"/>
                  </a:lnTo>
                  <a:lnTo>
                    <a:pt x="300610" y="63798"/>
                  </a:lnTo>
                  <a:lnTo>
                    <a:pt x="314218" y="63798"/>
                  </a:lnTo>
                  <a:lnTo>
                    <a:pt x="314218" y="37875"/>
                  </a:lnTo>
                  <a:lnTo>
                    <a:pt x="356321" y="37875"/>
                  </a:lnTo>
                  <a:lnTo>
                    <a:pt x="356321" y="25005"/>
                  </a:lnTo>
                  <a:lnTo>
                    <a:pt x="314218" y="25005"/>
                  </a:lnTo>
                  <a:lnTo>
                    <a:pt x="314218" y="0"/>
                  </a:lnTo>
                  <a:close/>
                </a:path>
                <a:path w="482600" h="76835">
                  <a:moveTo>
                    <a:pt x="356321" y="37875"/>
                  </a:moveTo>
                  <a:lnTo>
                    <a:pt x="342715" y="37875"/>
                  </a:lnTo>
                  <a:lnTo>
                    <a:pt x="342715" y="63798"/>
                  </a:lnTo>
                  <a:lnTo>
                    <a:pt x="356321" y="63798"/>
                  </a:lnTo>
                  <a:lnTo>
                    <a:pt x="356321" y="37875"/>
                  </a:lnTo>
                  <a:close/>
                </a:path>
                <a:path w="482600" h="76835">
                  <a:moveTo>
                    <a:pt x="356321" y="0"/>
                  </a:moveTo>
                  <a:lnTo>
                    <a:pt x="342715" y="0"/>
                  </a:lnTo>
                  <a:lnTo>
                    <a:pt x="342715" y="25005"/>
                  </a:lnTo>
                  <a:lnTo>
                    <a:pt x="356321" y="25005"/>
                  </a:lnTo>
                  <a:lnTo>
                    <a:pt x="356321" y="0"/>
                  </a:lnTo>
                  <a:close/>
                </a:path>
                <a:path w="482600" h="76835">
                  <a:moveTo>
                    <a:pt x="383076" y="0"/>
                  </a:moveTo>
                  <a:lnTo>
                    <a:pt x="369651" y="0"/>
                  </a:lnTo>
                  <a:lnTo>
                    <a:pt x="369651" y="63798"/>
                  </a:lnTo>
                  <a:lnTo>
                    <a:pt x="383166" y="63798"/>
                  </a:lnTo>
                  <a:lnTo>
                    <a:pt x="397660" y="42468"/>
                  </a:lnTo>
                  <a:lnTo>
                    <a:pt x="383076" y="42468"/>
                  </a:lnTo>
                  <a:lnTo>
                    <a:pt x="383076" y="0"/>
                  </a:lnTo>
                  <a:close/>
                </a:path>
                <a:path w="482600" h="76835">
                  <a:moveTo>
                    <a:pt x="425639" y="21052"/>
                  </a:moveTo>
                  <a:lnTo>
                    <a:pt x="412214" y="21052"/>
                  </a:lnTo>
                  <a:lnTo>
                    <a:pt x="412214" y="63798"/>
                  </a:lnTo>
                  <a:lnTo>
                    <a:pt x="425639" y="63798"/>
                  </a:lnTo>
                  <a:lnTo>
                    <a:pt x="425639" y="21052"/>
                  </a:lnTo>
                  <a:close/>
                </a:path>
                <a:path w="482600" h="76835">
                  <a:moveTo>
                    <a:pt x="425639" y="0"/>
                  </a:moveTo>
                  <a:lnTo>
                    <a:pt x="412034" y="0"/>
                  </a:lnTo>
                  <a:lnTo>
                    <a:pt x="383076" y="42468"/>
                  </a:lnTo>
                  <a:lnTo>
                    <a:pt x="397660" y="42468"/>
                  </a:lnTo>
                  <a:lnTo>
                    <a:pt x="412214" y="21052"/>
                  </a:lnTo>
                  <a:lnTo>
                    <a:pt x="425639" y="21052"/>
                  </a:lnTo>
                  <a:lnTo>
                    <a:pt x="425639" y="0"/>
                  </a:lnTo>
                  <a:close/>
                </a:path>
                <a:path w="482600" h="76835">
                  <a:moveTo>
                    <a:pt x="482173" y="0"/>
                  </a:moveTo>
                  <a:lnTo>
                    <a:pt x="439059" y="0"/>
                  </a:lnTo>
                  <a:lnTo>
                    <a:pt x="439059" y="63798"/>
                  </a:lnTo>
                  <a:lnTo>
                    <a:pt x="482173" y="63798"/>
                  </a:lnTo>
                  <a:lnTo>
                    <a:pt x="482173" y="50928"/>
                  </a:lnTo>
                  <a:lnTo>
                    <a:pt x="452663" y="50928"/>
                  </a:lnTo>
                  <a:lnTo>
                    <a:pt x="452663" y="37691"/>
                  </a:lnTo>
                  <a:lnTo>
                    <a:pt x="480982" y="37691"/>
                  </a:lnTo>
                  <a:lnTo>
                    <a:pt x="480982" y="25189"/>
                  </a:lnTo>
                  <a:lnTo>
                    <a:pt x="452663" y="25189"/>
                  </a:lnTo>
                  <a:lnTo>
                    <a:pt x="452663" y="12868"/>
                  </a:lnTo>
                  <a:lnTo>
                    <a:pt x="482173" y="12868"/>
                  </a:lnTo>
                  <a:lnTo>
                    <a:pt x="482173" y="0"/>
                  </a:lnTo>
                  <a:close/>
                </a:path>
              </a:pathLst>
            </a:custGeom>
            <a:solidFill>
              <a:srgbClr val="237F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9" name="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355569" y="2175953"/>
            <a:ext cx="1348516" cy="90827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295082" y="2346666"/>
            <a:ext cx="1471237" cy="84758"/>
          </a:xfrm>
          <a:prstGeom prst="rect">
            <a:avLst/>
          </a:prstGeom>
        </p:spPr>
      </p:pic>
      <p:sp>
        <p:nvSpPr>
          <p:cNvPr id="21" name="object 21"/>
          <p:cNvSpPr/>
          <p:nvPr/>
        </p:nvSpPr>
        <p:spPr>
          <a:xfrm>
            <a:off x="5766319" y="3397163"/>
            <a:ext cx="1007110" cy="66040"/>
          </a:xfrm>
          <a:custGeom>
            <a:avLst/>
            <a:gdLst/>
            <a:ahLst/>
            <a:cxnLst/>
            <a:rect l="l" t="t" r="r" b="b"/>
            <a:pathLst>
              <a:path w="1007109" h="66039">
                <a:moveTo>
                  <a:pt x="54419" y="33007"/>
                </a:moveTo>
                <a:lnTo>
                  <a:pt x="51803" y="19316"/>
                </a:lnTo>
                <a:lnTo>
                  <a:pt x="44767" y="8915"/>
                </a:lnTo>
                <a:lnTo>
                  <a:pt x="34480" y="2311"/>
                </a:lnTo>
                <a:lnTo>
                  <a:pt x="22161" y="0"/>
                </a:lnTo>
                <a:lnTo>
                  <a:pt x="12407" y="0"/>
                </a:lnTo>
                <a:lnTo>
                  <a:pt x="4508" y="3492"/>
                </a:lnTo>
                <a:lnTo>
                  <a:pt x="0" y="8001"/>
                </a:lnTo>
                <a:lnTo>
                  <a:pt x="6807" y="18846"/>
                </a:lnTo>
                <a:lnTo>
                  <a:pt x="10388" y="15722"/>
                </a:lnTo>
                <a:lnTo>
                  <a:pt x="15265" y="13246"/>
                </a:lnTo>
                <a:lnTo>
                  <a:pt x="30149" y="13246"/>
                </a:lnTo>
                <a:lnTo>
                  <a:pt x="37236" y="17741"/>
                </a:lnTo>
                <a:lnTo>
                  <a:pt x="39712" y="26111"/>
                </a:lnTo>
                <a:lnTo>
                  <a:pt x="13512" y="26111"/>
                </a:lnTo>
                <a:lnTo>
                  <a:pt x="13512" y="38430"/>
                </a:lnTo>
                <a:lnTo>
                  <a:pt x="39992" y="38430"/>
                </a:lnTo>
                <a:lnTo>
                  <a:pt x="37871" y="47713"/>
                </a:lnTo>
                <a:lnTo>
                  <a:pt x="30340" y="52400"/>
                </a:lnTo>
                <a:lnTo>
                  <a:pt x="15443" y="52400"/>
                </a:lnTo>
                <a:lnTo>
                  <a:pt x="10756" y="50469"/>
                </a:lnTo>
                <a:lnTo>
                  <a:pt x="6896" y="47713"/>
                </a:lnTo>
                <a:lnTo>
                  <a:pt x="190" y="58750"/>
                </a:lnTo>
                <a:lnTo>
                  <a:pt x="5143" y="62890"/>
                </a:lnTo>
                <a:lnTo>
                  <a:pt x="12776" y="65633"/>
                </a:lnTo>
                <a:lnTo>
                  <a:pt x="21971" y="65633"/>
                </a:lnTo>
                <a:lnTo>
                  <a:pt x="34366" y="63385"/>
                </a:lnTo>
                <a:lnTo>
                  <a:pt x="44716" y="56908"/>
                </a:lnTo>
                <a:lnTo>
                  <a:pt x="51790" y="46634"/>
                </a:lnTo>
                <a:lnTo>
                  <a:pt x="54419" y="33007"/>
                </a:lnTo>
                <a:close/>
              </a:path>
              <a:path w="1007109" h="66039">
                <a:moveTo>
                  <a:pt x="115379" y="927"/>
                </a:moveTo>
                <a:lnTo>
                  <a:pt x="71615" y="927"/>
                </a:lnTo>
                <a:lnTo>
                  <a:pt x="67652" y="46240"/>
                </a:lnTo>
                <a:lnTo>
                  <a:pt x="65176" y="52679"/>
                </a:lnTo>
                <a:lnTo>
                  <a:pt x="57264" y="52679"/>
                </a:lnTo>
                <a:lnTo>
                  <a:pt x="59385" y="65633"/>
                </a:lnTo>
                <a:lnTo>
                  <a:pt x="69977" y="63576"/>
                </a:lnTo>
                <a:lnTo>
                  <a:pt x="76403" y="57569"/>
                </a:lnTo>
                <a:lnTo>
                  <a:pt x="79870" y="47955"/>
                </a:lnTo>
                <a:lnTo>
                  <a:pt x="81635" y="35026"/>
                </a:lnTo>
                <a:lnTo>
                  <a:pt x="83654" y="13881"/>
                </a:lnTo>
                <a:lnTo>
                  <a:pt x="101765" y="13881"/>
                </a:lnTo>
                <a:lnTo>
                  <a:pt x="101765" y="64719"/>
                </a:lnTo>
                <a:lnTo>
                  <a:pt x="115379" y="64719"/>
                </a:lnTo>
                <a:lnTo>
                  <a:pt x="115379" y="13881"/>
                </a:lnTo>
                <a:lnTo>
                  <a:pt x="115379" y="927"/>
                </a:lnTo>
                <a:close/>
              </a:path>
              <a:path w="1007109" h="66039">
                <a:moveTo>
                  <a:pt x="171907" y="927"/>
                </a:moveTo>
                <a:lnTo>
                  <a:pt x="128790" y="927"/>
                </a:lnTo>
                <a:lnTo>
                  <a:pt x="128790" y="64719"/>
                </a:lnTo>
                <a:lnTo>
                  <a:pt x="171907" y="64719"/>
                </a:lnTo>
                <a:lnTo>
                  <a:pt x="171907" y="51854"/>
                </a:lnTo>
                <a:lnTo>
                  <a:pt x="142405" y="51854"/>
                </a:lnTo>
                <a:lnTo>
                  <a:pt x="142405" y="38608"/>
                </a:lnTo>
                <a:lnTo>
                  <a:pt x="170713" y="38608"/>
                </a:lnTo>
                <a:lnTo>
                  <a:pt x="170713" y="26111"/>
                </a:lnTo>
                <a:lnTo>
                  <a:pt x="142405" y="26111"/>
                </a:lnTo>
                <a:lnTo>
                  <a:pt x="142405" y="13792"/>
                </a:lnTo>
                <a:lnTo>
                  <a:pt x="171907" y="13792"/>
                </a:lnTo>
                <a:lnTo>
                  <a:pt x="171907" y="927"/>
                </a:lnTo>
                <a:close/>
              </a:path>
              <a:path w="1007109" h="66039">
                <a:moveTo>
                  <a:pt x="236537" y="64719"/>
                </a:moveTo>
                <a:lnTo>
                  <a:pt x="213944" y="36220"/>
                </a:lnTo>
                <a:lnTo>
                  <a:pt x="209778" y="30975"/>
                </a:lnTo>
                <a:lnTo>
                  <a:pt x="213080" y="27127"/>
                </a:lnTo>
                <a:lnTo>
                  <a:pt x="235432" y="927"/>
                </a:lnTo>
                <a:lnTo>
                  <a:pt x="218973" y="927"/>
                </a:lnTo>
                <a:lnTo>
                  <a:pt x="196634" y="27127"/>
                </a:lnTo>
                <a:lnTo>
                  <a:pt x="196634" y="927"/>
                </a:lnTo>
                <a:lnTo>
                  <a:pt x="183032" y="927"/>
                </a:lnTo>
                <a:lnTo>
                  <a:pt x="183032" y="64719"/>
                </a:lnTo>
                <a:lnTo>
                  <a:pt x="196634" y="64719"/>
                </a:lnTo>
                <a:lnTo>
                  <a:pt x="196634" y="36220"/>
                </a:lnTo>
                <a:lnTo>
                  <a:pt x="219621" y="64719"/>
                </a:lnTo>
                <a:lnTo>
                  <a:pt x="236537" y="64719"/>
                </a:lnTo>
                <a:close/>
              </a:path>
              <a:path w="1007109" h="66039">
                <a:moveTo>
                  <a:pt x="294170" y="927"/>
                </a:moveTo>
                <a:lnTo>
                  <a:pt x="239471" y="927"/>
                </a:lnTo>
                <a:lnTo>
                  <a:pt x="239471" y="13881"/>
                </a:lnTo>
                <a:lnTo>
                  <a:pt x="259981" y="13881"/>
                </a:lnTo>
                <a:lnTo>
                  <a:pt x="259981" y="64719"/>
                </a:lnTo>
                <a:lnTo>
                  <a:pt x="273583" y="64719"/>
                </a:lnTo>
                <a:lnTo>
                  <a:pt x="273583" y="13881"/>
                </a:lnTo>
                <a:lnTo>
                  <a:pt x="294170" y="13881"/>
                </a:lnTo>
                <a:lnTo>
                  <a:pt x="294170" y="927"/>
                </a:lnTo>
                <a:close/>
              </a:path>
              <a:path w="1007109" h="66039">
                <a:moveTo>
                  <a:pt x="350812" y="21882"/>
                </a:moveTo>
                <a:lnTo>
                  <a:pt x="349288" y="13881"/>
                </a:lnTo>
                <a:lnTo>
                  <a:pt x="349110" y="12903"/>
                </a:lnTo>
                <a:lnTo>
                  <a:pt x="344373" y="6337"/>
                </a:lnTo>
                <a:lnTo>
                  <a:pt x="337159" y="2298"/>
                </a:lnTo>
                <a:lnTo>
                  <a:pt x="336829" y="2260"/>
                </a:lnTo>
                <a:lnTo>
                  <a:pt x="336829" y="17005"/>
                </a:lnTo>
                <a:lnTo>
                  <a:pt x="336829" y="26847"/>
                </a:lnTo>
                <a:lnTo>
                  <a:pt x="333336" y="30149"/>
                </a:lnTo>
                <a:lnTo>
                  <a:pt x="316877" y="30149"/>
                </a:lnTo>
                <a:lnTo>
                  <a:pt x="316877" y="13881"/>
                </a:lnTo>
                <a:lnTo>
                  <a:pt x="333336" y="13881"/>
                </a:lnTo>
                <a:lnTo>
                  <a:pt x="336829" y="17005"/>
                </a:lnTo>
                <a:lnTo>
                  <a:pt x="336829" y="2260"/>
                </a:lnTo>
                <a:lnTo>
                  <a:pt x="328002" y="927"/>
                </a:lnTo>
                <a:lnTo>
                  <a:pt x="303276" y="927"/>
                </a:lnTo>
                <a:lnTo>
                  <a:pt x="303276" y="64719"/>
                </a:lnTo>
                <a:lnTo>
                  <a:pt x="316877" y="64719"/>
                </a:lnTo>
                <a:lnTo>
                  <a:pt x="316877" y="42659"/>
                </a:lnTo>
                <a:lnTo>
                  <a:pt x="328002" y="42659"/>
                </a:lnTo>
                <a:lnTo>
                  <a:pt x="337121" y="41300"/>
                </a:lnTo>
                <a:lnTo>
                  <a:pt x="344335" y="37299"/>
                </a:lnTo>
                <a:lnTo>
                  <a:pt x="349097" y="30797"/>
                </a:lnTo>
                <a:lnTo>
                  <a:pt x="349211" y="30149"/>
                </a:lnTo>
                <a:lnTo>
                  <a:pt x="350812" y="21882"/>
                </a:lnTo>
                <a:close/>
              </a:path>
              <a:path w="1007109" h="66039">
                <a:moveTo>
                  <a:pt x="423062" y="32816"/>
                </a:moveTo>
                <a:lnTo>
                  <a:pt x="420585" y="19748"/>
                </a:lnTo>
                <a:lnTo>
                  <a:pt x="416356" y="13335"/>
                </a:lnTo>
                <a:lnTo>
                  <a:pt x="413727" y="9347"/>
                </a:lnTo>
                <a:lnTo>
                  <a:pt x="408990" y="6210"/>
                </a:lnTo>
                <a:lnTo>
                  <a:pt x="408990" y="32816"/>
                </a:lnTo>
                <a:lnTo>
                  <a:pt x="407568" y="40525"/>
                </a:lnTo>
                <a:lnTo>
                  <a:pt x="403631" y="46710"/>
                </a:lnTo>
                <a:lnTo>
                  <a:pt x="397713" y="50812"/>
                </a:lnTo>
                <a:lnTo>
                  <a:pt x="390334" y="52311"/>
                </a:lnTo>
                <a:lnTo>
                  <a:pt x="382892" y="50812"/>
                </a:lnTo>
                <a:lnTo>
                  <a:pt x="376961" y="46736"/>
                </a:lnTo>
                <a:lnTo>
                  <a:pt x="373011" y="40563"/>
                </a:lnTo>
                <a:lnTo>
                  <a:pt x="371576" y="32816"/>
                </a:lnTo>
                <a:lnTo>
                  <a:pt x="373011" y="25082"/>
                </a:lnTo>
                <a:lnTo>
                  <a:pt x="376961" y="18910"/>
                </a:lnTo>
                <a:lnTo>
                  <a:pt x="382905" y="14820"/>
                </a:lnTo>
                <a:lnTo>
                  <a:pt x="390334" y="13335"/>
                </a:lnTo>
                <a:lnTo>
                  <a:pt x="397713" y="14833"/>
                </a:lnTo>
                <a:lnTo>
                  <a:pt x="403631" y="18935"/>
                </a:lnTo>
                <a:lnTo>
                  <a:pt x="407568" y="25120"/>
                </a:lnTo>
                <a:lnTo>
                  <a:pt x="408990" y="32816"/>
                </a:lnTo>
                <a:lnTo>
                  <a:pt x="408990" y="6210"/>
                </a:lnTo>
                <a:lnTo>
                  <a:pt x="403364" y="2476"/>
                </a:lnTo>
                <a:lnTo>
                  <a:pt x="390334" y="0"/>
                </a:lnTo>
                <a:lnTo>
                  <a:pt x="377253" y="2476"/>
                </a:lnTo>
                <a:lnTo>
                  <a:pt x="366852" y="9347"/>
                </a:lnTo>
                <a:lnTo>
                  <a:pt x="359994" y="19748"/>
                </a:lnTo>
                <a:lnTo>
                  <a:pt x="357517" y="32816"/>
                </a:lnTo>
                <a:lnTo>
                  <a:pt x="359994" y="45897"/>
                </a:lnTo>
                <a:lnTo>
                  <a:pt x="366852" y="56299"/>
                </a:lnTo>
                <a:lnTo>
                  <a:pt x="377253" y="63157"/>
                </a:lnTo>
                <a:lnTo>
                  <a:pt x="390334" y="65633"/>
                </a:lnTo>
                <a:lnTo>
                  <a:pt x="403364" y="63157"/>
                </a:lnTo>
                <a:lnTo>
                  <a:pt x="413727" y="56299"/>
                </a:lnTo>
                <a:lnTo>
                  <a:pt x="416356" y="52311"/>
                </a:lnTo>
                <a:lnTo>
                  <a:pt x="420585" y="45897"/>
                </a:lnTo>
                <a:lnTo>
                  <a:pt x="423062" y="32816"/>
                </a:lnTo>
                <a:close/>
              </a:path>
              <a:path w="1007109" h="66039">
                <a:moveTo>
                  <a:pt x="484289" y="7442"/>
                </a:moveTo>
                <a:lnTo>
                  <a:pt x="480250" y="3213"/>
                </a:lnTo>
                <a:lnTo>
                  <a:pt x="472986" y="0"/>
                </a:lnTo>
                <a:lnTo>
                  <a:pt x="464070" y="0"/>
                </a:lnTo>
                <a:lnTo>
                  <a:pt x="451383" y="2362"/>
                </a:lnTo>
                <a:lnTo>
                  <a:pt x="440715" y="9029"/>
                </a:lnTo>
                <a:lnTo>
                  <a:pt x="433349" y="19392"/>
                </a:lnTo>
                <a:lnTo>
                  <a:pt x="430606" y="32816"/>
                </a:lnTo>
                <a:lnTo>
                  <a:pt x="433336" y="46837"/>
                </a:lnTo>
                <a:lnTo>
                  <a:pt x="440740" y="57124"/>
                </a:lnTo>
                <a:lnTo>
                  <a:pt x="451624" y="63474"/>
                </a:lnTo>
                <a:lnTo>
                  <a:pt x="464794" y="65633"/>
                </a:lnTo>
                <a:lnTo>
                  <a:pt x="472427" y="65633"/>
                </a:lnTo>
                <a:lnTo>
                  <a:pt x="473621" y="50838"/>
                </a:lnTo>
                <a:lnTo>
                  <a:pt x="469849" y="52311"/>
                </a:lnTo>
                <a:lnTo>
                  <a:pt x="464616" y="52311"/>
                </a:lnTo>
                <a:lnTo>
                  <a:pt x="456882" y="50939"/>
                </a:lnTo>
                <a:lnTo>
                  <a:pt x="450532" y="47015"/>
                </a:lnTo>
                <a:lnTo>
                  <a:pt x="446239" y="40868"/>
                </a:lnTo>
                <a:lnTo>
                  <a:pt x="444665" y="32816"/>
                </a:lnTo>
                <a:lnTo>
                  <a:pt x="446151" y="24930"/>
                </a:lnTo>
                <a:lnTo>
                  <a:pt x="450202" y="18770"/>
                </a:lnTo>
                <a:lnTo>
                  <a:pt x="456222" y="14770"/>
                </a:lnTo>
                <a:lnTo>
                  <a:pt x="463600" y="13335"/>
                </a:lnTo>
                <a:lnTo>
                  <a:pt x="469214" y="13335"/>
                </a:lnTo>
                <a:lnTo>
                  <a:pt x="473532" y="15354"/>
                </a:lnTo>
                <a:lnTo>
                  <a:pt x="477024" y="18478"/>
                </a:lnTo>
                <a:lnTo>
                  <a:pt x="480415" y="13335"/>
                </a:lnTo>
                <a:lnTo>
                  <a:pt x="484289" y="7442"/>
                </a:lnTo>
                <a:close/>
              </a:path>
              <a:path w="1007109" h="66039">
                <a:moveTo>
                  <a:pt x="548830" y="927"/>
                </a:moveTo>
                <a:lnTo>
                  <a:pt x="535216" y="927"/>
                </a:lnTo>
                <a:lnTo>
                  <a:pt x="535216" y="25933"/>
                </a:lnTo>
                <a:lnTo>
                  <a:pt x="506717" y="25933"/>
                </a:lnTo>
                <a:lnTo>
                  <a:pt x="506717" y="927"/>
                </a:lnTo>
                <a:lnTo>
                  <a:pt x="493115" y="927"/>
                </a:lnTo>
                <a:lnTo>
                  <a:pt x="493115" y="64719"/>
                </a:lnTo>
                <a:lnTo>
                  <a:pt x="506717" y="64719"/>
                </a:lnTo>
                <a:lnTo>
                  <a:pt x="506717" y="38798"/>
                </a:lnTo>
                <a:lnTo>
                  <a:pt x="535216" y="38798"/>
                </a:lnTo>
                <a:lnTo>
                  <a:pt x="535216" y="64719"/>
                </a:lnTo>
                <a:lnTo>
                  <a:pt x="548830" y="64719"/>
                </a:lnTo>
                <a:lnTo>
                  <a:pt x="548830" y="38798"/>
                </a:lnTo>
                <a:lnTo>
                  <a:pt x="548830" y="25933"/>
                </a:lnTo>
                <a:lnTo>
                  <a:pt x="548830" y="927"/>
                </a:lnTo>
                <a:close/>
              </a:path>
              <a:path w="1007109" h="66039">
                <a:moveTo>
                  <a:pt x="618502" y="64719"/>
                </a:moveTo>
                <a:lnTo>
                  <a:pt x="613930" y="52590"/>
                </a:lnTo>
                <a:lnTo>
                  <a:pt x="609168" y="39992"/>
                </a:lnTo>
                <a:lnTo>
                  <a:pt x="600951" y="18199"/>
                </a:lnTo>
                <a:lnTo>
                  <a:pt x="595160" y="2882"/>
                </a:lnTo>
                <a:lnTo>
                  <a:pt x="595160" y="39992"/>
                </a:lnTo>
                <a:lnTo>
                  <a:pt x="579615" y="39992"/>
                </a:lnTo>
                <a:lnTo>
                  <a:pt x="587438" y="18199"/>
                </a:lnTo>
                <a:lnTo>
                  <a:pt x="595160" y="39992"/>
                </a:lnTo>
                <a:lnTo>
                  <a:pt x="595160" y="2882"/>
                </a:lnTo>
                <a:lnTo>
                  <a:pt x="594423" y="927"/>
                </a:lnTo>
                <a:lnTo>
                  <a:pt x="580440" y="927"/>
                </a:lnTo>
                <a:lnTo>
                  <a:pt x="556361" y="64719"/>
                </a:lnTo>
                <a:lnTo>
                  <a:pt x="570788" y="64719"/>
                </a:lnTo>
                <a:lnTo>
                  <a:pt x="575119" y="52590"/>
                </a:lnTo>
                <a:lnTo>
                  <a:pt x="599668" y="52590"/>
                </a:lnTo>
                <a:lnTo>
                  <a:pt x="603986" y="64719"/>
                </a:lnTo>
                <a:lnTo>
                  <a:pt x="618502" y="64719"/>
                </a:lnTo>
                <a:close/>
              </a:path>
              <a:path w="1007109" h="66039">
                <a:moveTo>
                  <a:pt x="674763" y="44767"/>
                </a:moveTo>
                <a:lnTo>
                  <a:pt x="660793" y="26365"/>
                </a:lnTo>
                <a:lnTo>
                  <a:pt x="660793" y="39712"/>
                </a:lnTo>
                <a:lnTo>
                  <a:pt x="660793" y="49098"/>
                </a:lnTo>
                <a:lnTo>
                  <a:pt x="657402" y="52133"/>
                </a:lnTo>
                <a:lnTo>
                  <a:pt x="639749" y="52133"/>
                </a:lnTo>
                <a:lnTo>
                  <a:pt x="639749" y="36957"/>
                </a:lnTo>
                <a:lnTo>
                  <a:pt x="657402" y="36957"/>
                </a:lnTo>
                <a:lnTo>
                  <a:pt x="660793" y="39712"/>
                </a:lnTo>
                <a:lnTo>
                  <a:pt x="660793" y="26365"/>
                </a:lnTo>
                <a:lnTo>
                  <a:pt x="653351" y="25285"/>
                </a:lnTo>
                <a:lnTo>
                  <a:pt x="639749" y="25285"/>
                </a:lnTo>
                <a:lnTo>
                  <a:pt x="639749" y="13881"/>
                </a:lnTo>
                <a:lnTo>
                  <a:pt x="670267" y="13881"/>
                </a:lnTo>
                <a:lnTo>
                  <a:pt x="670267" y="927"/>
                </a:lnTo>
                <a:lnTo>
                  <a:pt x="626135" y="927"/>
                </a:lnTo>
                <a:lnTo>
                  <a:pt x="626135" y="64719"/>
                </a:lnTo>
                <a:lnTo>
                  <a:pt x="653351" y="64719"/>
                </a:lnTo>
                <a:lnTo>
                  <a:pt x="662317" y="63258"/>
                </a:lnTo>
                <a:lnTo>
                  <a:pt x="669061" y="59156"/>
                </a:lnTo>
                <a:lnTo>
                  <a:pt x="673303" y="52857"/>
                </a:lnTo>
                <a:lnTo>
                  <a:pt x="673430" y="52133"/>
                </a:lnTo>
                <a:lnTo>
                  <a:pt x="674763" y="44767"/>
                </a:lnTo>
                <a:close/>
              </a:path>
              <a:path w="1007109" h="66039">
                <a:moveTo>
                  <a:pt x="763663" y="64719"/>
                </a:moveTo>
                <a:lnTo>
                  <a:pt x="743673" y="35763"/>
                </a:lnTo>
                <a:lnTo>
                  <a:pt x="740498" y="31165"/>
                </a:lnTo>
                <a:lnTo>
                  <a:pt x="743064" y="27673"/>
                </a:lnTo>
                <a:lnTo>
                  <a:pt x="762749" y="927"/>
                </a:lnTo>
                <a:lnTo>
                  <a:pt x="746747" y="927"/>
                </a:lnTo>
                <a:lnTo>
                  <a:pt x="727354" y="27673"/>
                </a:lnTo>
                <a:lnTo>
                  <a:pt x="727354" y="927"/>
                </a:lnTo>
                <a:lnTo>
                  <a:pt x="713752" y="927"/>
                </a:lnTo>
                <a:lnTo>
                  <a:pt x="713752" y="27584"/>
                </a:lnTo>
                <a:lnTo>
                  <a:pt x="694436" y="927"/>
                </a:lnTo>
                <a:lnTo>
                  <a:pt x="678446" y="927"/>
                </a:lnTo>
                <a:lnTo>
                  <a:pt x="700595" y="31165"/>
                </a:lnTo>
                <a:lnTo>
                  <a:pt x="677430" y="64719"/>
                </a:lnTo>
                <a:lnTo>
                  <a:pt x="693699" y="64719"/>
                </a:lnTo>
                <a:lnTo>
                  <a:pt x="713752" y="35852"/>
                </a:lnTo>
                <a:lnTo>
                  <a:pt x="713752" y="64719"/>
                </a:lnTo>
                <a:lnTo>
                  <a:pt x="727354" y="64719"/>
                </a:lnTo>
                <a:lnTo>
                  <a:pt x="727354" y="35852"/>
                </a:lnTo>
                <a:lnTo>
                  <a:pt x="747483" y="64719"/>
                </a:lnTo>
                <a:lnTo>
                  <a:pt x="763663" y="64719"/>
                </a:lnTo>
                <a:close/>
              </a:path>
              <a:path w="1007109" h="66039">
                <a:moveTo>
                  <a:pt x="814412" y="927"/>
                </a:moveTo>
                <a:lnTo>
                  <a:pt x="771296" y="927"/>
                </a:lnTo>
                <a:lnTo>
                  <a:pt x="771296" y="64719"/>
                </a:lnTo>
                <a:lnTo>
                  <a:pt x="814412" y="64719"/>
                </a:lnTo>
                <a:lnTo>
                  <a:pt x="814412" y="51854"/>
                </a:lnTo>
                <a:lnTo>
                  <a:pt x="784898" y="51854"/>
                </a:lnTo>
                <a:lnTo>
                  <a:pt x="784898" y="38608"/>
                </a:lnTo>
                <a:lnTo>
                  <a:pt x="813219" y="38608"/>
                </a:lnTo>
                <a:lnTo>
                  <a:pt x="813219" y="26111"/>
                </a:lnTo>
                <a:lnTo>
                  <a:pt x="784898" y="26111"/>
                </a:lnTo>
                <a:lnTo>
                  <a:pt x="784898" y="13792"/>
                </a:lnTo>
                <a:lnTo>
                  <a:pt x="814412" y="13792"/>
                </a:lnTo>
                <a:lnTo>
                  <a:pt x="814412" y="927"/>
                </a:lnTo>
                <a:close/>
              </a:path>
              <a:path w="1007109" h="66039">
                <a:moveTo>
                  <a:pt x="881240" y="927"/>
                </a:moveTo>
                <a:lnTo>
                  <a:pt x="867638" y="927"/>
                </a:lnTo>
                <a:lnTo>
                  <a:pt x="867638" y="25933"/>
                </a:lnTo>
                <a:lnTo>
                  <a:pt x="839139" y="25933"/>
                </a:lnTo>
                <a:lnTo>
                  <a:pt x="839139" y="927"/>
                </a:lnTo>
                <a:lnTo>
                  <a:pt x="825525" y="927"/>
                </a:lnTo>
                <a:lnTo>
                  <a:pt x="825525" y="64719"/>
                </a:lnTo>
                <a:lnTo>
                  <a:pt x="839139" y="64719"/>
                </a:lnTo>
                <a:lnTo>
                  <a:pt x="839139" y="38798"/>
                </a:lnTo>
                <a:lnTo>
                  <a:pt x="867638" y="38798"/>
                </a:lnTo>
                <a:lnTo>
                  <a:pt x="867638" y="64719"/>
                </a:lnTo>
                <a:lnTo>
                  <a:pt x="881240" y="64719"/>
                </a:lnTo>
                <a:lnTo>
                  <a:pt x="881240" y="38798"/>
                </a:lnTo>
                <a:lnTo>
                  <a:pt x="881240" y="25933"/>
                </a:lnTo>
                <a:lnTo>
                  <a:pt x="881240" y="927"/>
                </a:lnTo>
                <a:close/>
              </a:path>
              <a:path w="1007109" h="66039">
                <a:moveTo>
                  <a:pt x="950556" y="927"/>
                </a:moveTo>
                <a:lnTo>
                  <a:pt x="936955" y="927"/>
                </a:lnTo>
                <a:lnTo>
                  <a:pt x="907999" y="43395"/>
                </a:lnTo>
                <a:lnTo>
                  <a:pt x="907999" y="927"/>
                </a:lnTo>
                <a:lnTo>
                  <a:pt x="894575" y="927"/>
                </a:lnTo>
                <a:lnTo>
                  <a:pt x="894575" y="64719"/>
                </a:lnTo>
                <a:lnTo>
                  <a:pt x="908088" y="64719"/>
                </a:lnTo>
                <a:lnTo>
                  <a:pt x="922578" y="43395"/>
                </a:lnTo>
                <a:lnTo>
                  <a:pt x="937133" y="21971"/>
                </a:lnTo>
                <a:lnTo>
                  <a:pt x="937133" y="64719"/>
                </a:lnTo>
                <a:lnTo>
                  <a:pt x="950556" y="64719"/>
                </a:lnTo>
                <a:lnTo>
                  <a:pt x="950556" y="21971"/>
                </a:lnTo>
                <a:lnTo>
                  <a:pt x="950556" y="927"/>
                </a:lnTo>
                <a:close/>
              </a:path>
              <a:path w="1007109" h="66039">
                <a:moveTo>
                  <a:pt x="1007097" y="927"/>
                </a:moveTo>
                <a:lnTo>
                  <a:pt x="963980" y="927"/>
                </a:lnTo>
                <a:lnTo>
                  <a:pt x="963980" y="64719"/>
                </a:lnTo>
                <a:lnTo>
                  <a:pt x="1007097" y="64719"/>
                </a:lnTo>
                <a:lnTo>
                  <a:pt x="1007097" y="51854"/>
                </a:lnTo>
                <a:lnTo>
                  <a:pt x="977582" y="51854"/>
                </a:lnTo>
                <a:lnTo>
                  <a:pt x="977582" y="38608"/>
                </a:lnTo>
                <a:lnTo>
                  <a:pt x="1005903" y="38608"/>
                </a:lnTo>
                <a:lnTo>
                  <a:pt x="1005903" y="26111"/>
                </a:lnTo>
                <a:lnTo>
                  <a:pt x="977582" y="26111"/>
                </a:lnTo>
                <a:lnTo>
                  <a:pt x="977582" y="13792"/>
                </a:lnTo>
                <a:lnTo>
                  <a:pt x="1007097" y="13792"/>
                </a:lnTo>
                <a:lnTo>
                  <a:pt x="1007097" y="927"/>
                </a:lnTo>
                <a:close/>
              </a:path>
            </a:pathLst>
          </a:custGeom>
          <a:solidFill>
            <a:srgbClr val="237FC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object 2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537280" y="3561624"/>
            <a:ext cx="1465459" cy="90827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562015" y="3732339"/>
            <a:ext cx="1419473" cy="84758"/>
          </a:xfrm>
          <a:prstGeom prst="rect">
            <a:avLst/>
          </a:prstGeom>
        </p:spPr>
      </p:pic>
      <p:sp>
        <p:nvSpPr>
          <p:cNvPr id="24" name="object 24"/>
          <p:cNvSpPr/>
          <p:nvPr/>
        </p:nvSpPr>
        <p:spPr>
          <a:xfrm>
            <a:off x="3005756" y="3405164"/>
            <a:ext cx="899160" cy="66040"/>
          </a:xfrm>
          <a:custGeom>
            <a:avLst/>
            <a:gdLst/>
            <a:ahLst/>
            <a:cxnLst/>
            <a:rect l="l" t="t" r="r" b="b"/>
            <a:pathLst>
              <a:path w="899160" h="66039">
                <a:moveTo>
                  <a:pt x="54698" y="927"/>
                </a:moveTo>
                <a:lnTo>
                  <a:pt x="0" y="927"/>
                </a:lnTo>
                <a:lnTo>
                  <a:pt x="0" y="13881"/>
                </a:lnTo>
                <a:lnTo>
                  <a:pt x="20497" y="13881"/>
                </a:lnTo>
                <a:lnTo>
                  <a:pt x="20497" y="64719"/>
                </a:lnTo>
                <a:lnTo>
                  <a:pt x="34112" y="64719"/>
                </a:lnTo>
                <a:lnTo>
                  <a:pt x="34112" y="13881"/>
                </a:lnTo>
                <a:lnTo>
                  <a:pt x="54698" y="13881"/>
                </a:lnTo>
                <a:lnTo>
                  <a:pt x="54698" y="927"/>
                </a:lnTo>
                <a:close/>
              </a:path>
              <a:path w="899160" h="66039">
                <a:moveTo>
                  <a:pt x="106921" y="927"/>
                </a:moveTo>
                <a:lnTo>
                  <a:pt x="63804" y="927"/>
                </a:lnTo>
                <a:lnTo>
                  <a:pt x="63804" y="64719"/>
                </a:lnTo>
                <a:lnTo>
                  <a:pt x="106921" y="64719"/>
                </a:lnTo>
                <a:lnTo>
                  <a:pt x="106921" y="51854"/>
                </a:lnTo>
                <a:lnTo>
                  <a:pt x="77406" y="51854"/>
                </a:lnTo>
                <a:lnTo>
                  <a:pt x="77406" y="38608"/>
                </a:lnTo>
                <a:lnTo>
                  <a:pt x="105727" y="38608"/>
                </a:lnTo>
                <a:lnTo>
                  <a:pt x="105727" y="26111"/>
                </a:lnTo>
                <a:lnTo>
                  <a:pt x="77406" y="26111"/>
                </a:lnTo>
                <a:lnTo>
                  <a:pt x="77406" y="13792"/>
                </a:lnTo>
                <a:lnTo>
                  <a:pt x="106921" y="13792"/>
                </a:lnTo>
                <a:lnTo>
                  <a:pt x="106921" y="927"/>
                </a:lnTo>
                <a:close/>
              </a:path>
              <a:path w="899160" h="66039">
                <a:moveTo>
                  <a:pt x="173291" y="927"/>
                </a:moveTo>
                <a:lnTo>
                  <a:pt x="118033" y="927"/>
                </a:lnTo>
                <a:lnTo>
                  <a:pt x="118033" y="64719"/>
                </a:lnTo>
                <a:lnTo>
                  <a:pt x="131648" y="64719"/>
                </a:lnTo>
                <a:lnTo>
                  <a:pt x="131648" y="13881"/>
                </a:lnTo>
                <a:lnTo>
                  <a:pt x="159689" y="13881"/>
                </a:lnTo>
                <a:lnTo>
                  <a:pt x="159689" y="64719"/>
                </a:lnTo>
                <a:lnTo>
                  <a:pt x="173291" y="64719"/>
                </a:lnTo>
                <a:lnTo>
                  <a:pt x="173291" y="13881"/>
                </a:lnTo>
                <a:lnTo>
                  <a:pt x="173291" y="927"/>
                </a:lnTo>
                <a:close/>
              </a:path>
              <a:path w="899160" h="66039">
                <a:moveTo>
                  <a:pt x="238556" y="927"/>
                </a:moveTo>
                <a:lnTo>
                  <a:pt x="194805" y="927"/>
                </a:lnTo>
                <a:lnTo>
                  <a:pt x="190842" y="46240"/>
                </a:lnTo>
                <a:lnTo>
                  <a:pt x="188366" y="52679"/>
                </a:lnTo>
                <a:lnTo>
                  <a:pt x="180454" y="52679"/>
                </a:lnTo>
                <a:lnTo>
                  <a:pt x="182575" y="65633"/>
                </a:lnTo>
                <a:lnTo>
                  <a:pt x="193167" y="63576"/>
                </a:lnTo>
                <a:lnTo>
                  <a:pt x="199593" y="57569"/>
                </a:lnTo>
                <a:lnTo>
                  <a:pt x="203060" y="47955"/>
                </a:lnTo>
                <a:lnTo>
                  <a:pt x="204825" y="35026"/>
                </a:lnTo>
                <a:lnTo>
                  <a:pt x="206844" y="13881"/>
                </a:lnTo>
                <a:lnTo>
                  <a:pt x="224955" y="13881"/>
                </a:lnTo>
                <a:lnTo>
                  <a:pt x="224955" y="64719"/>
                </a:lnTo>
                <a:lnTo>
                  <a:pt x="238556" y="64719"/>
                </a:lnTo>
                <a:lnTo>
                  <a:pt x="238556" y="13881"/>
                </a:lnTo>
                <a:lnTo>
                  <a:pt x="238556" y="927"/>
                </a:lnTo>
                <a:close/>
              </a:path>
              <a:path w="899160" h="66039">
                <a:moveTo>
                  <a:pt x="314591" y="32816"/>
                </a:moveTo>
                <a:lnTo>
                  <a:pt x="312115" y="19748"/>
                </a:lnTo>
                <a:lnTo>
                  <a:pt x="307886" y="13335"/>
                </a:lnTo>
                <a:lnTo>
                  <a:pt x="305257" y="9347"/>
                </a:lnTo>
                <a:lnTo>
                  <a:pt x="300520" y="6223"/>
                </a:lnTo>
                <a:lnTo>
                  <a:pt x="300520" y="32816"/>
                </a:lnTo>
                <a:lnTo>
                  <a:pt x="299097" y="40525"/>
                </a:lnTo>
                <a:lnTo>
                  <a:pt x="295160" y="46697"/>
                </a:lnTo>
                <a:lnTo>
                  <a:pt x="289229" y="50812"/>
                </a:lnTo>
                <a:lnTo>
                  <a:pt x="281863" y="52311"/>
                </a:lnTo>
                <a:lnTo>
                  <a:pt x="274408" y="50812"/>
                </a:lnTo>
                <a:lnTo>
                  <a:pt x="268478" y="46736"/>
                </a:lnTo>
                <a:lnTo>
                  <a:pt x="264541" y="40563"/>
                </a:lnTo>
                <a:lnTo>
                  <a:pt x="263105" y="32816"/>
                </a:lnTo>
                <a:lnTo>
                  <a:pt x="264541" y="25082"/>
                </a:lnTo>
                <a:lnTo>
                  <a:pt x="268478" y="18910"/>
                </a:lnTo>
                <a:lnTo>
                  <a:pt x="274434" y="14808"/>
                </a:lnTo>
                <a:lnTo>
                  <a:pt x="281863" y="13335"/>
                </a:lnTo>
                <a:lnTo>
                  <a:pt x="289229" y="14820"/>
                </a:lnTo>
                <a:lnTo>
                  <a:pt x="295160" y="18935"/>
                </a:lnTo>
                <a:lnTo>
                  <a:pt x="299097" y="25120"/>
                </a:lnTo>
                <a:lnTo>
                  <a:pt x="300520" y="32816"/>
                </a:lnTo>
                <a:lnTo>
                  <a:pt x="300520" y="6223"/>
                </a:lnTo>
                <a:lnTo>
                  <a:pt x="294881" y="2476"/>
                </a:lnTo>
                <a:lnTo>
                  <a:pt x="281863" y="0"/>
                </a:lnTo>
                <a:lnTo>
                  <a:pt x="268782" y="2476"/>
                </a:lnTo>
                <a:lnTo>
                  <a:pt x="258381" y="9347"/>
                </a:lnTo>
                <a:lnTo>
                  <a:pt x="251523" y="19748"/>
                </a:lnTo>
                <a:lnTo>
                  <a:pt x="249034" y="32816"/>
                </a:lnTo>
                <a:lnTo>
                  <a:pt x="251523" y="45897"/>
                </a:lnTo>
                <a:lnTo>
                  <a:pt x="258381" y="56299"/>
                </a:lnTo>
                <a:lnTo>
                  <a:pt x="268782" y="63157"/>
                </a:lnTo>
                <a:lnTo>
                  <a:pt x="281863" y="65633"/>
                </a:lnTo>
                <a:lnTo>
                  <a:pt x="294881" y="63157"/>
                </a:lnTo>
                <a:lnTo>
                  <a:pt x="305257" y="56299"/>
                </a:lnTo>
                <a:lnTo>
                  <a:pt x="307886" y="52311"/>
                </a:lnTo>
                <a:lnTo>
                  <a:pt x="312115" y="45897"/>
                </a:lnTo>
                <a:lnTo>
                  <a:pt x="314591" y="32816"/>
                </a:lnTo>
                <a:close/>
              </a:path>
              <a:path w="899160" h="66039">
                <a:moveTo>
                  <a:pt x="375818" y="7442"/>
                </a:moveTo>
                <a:lnTo>
                  <a:pt x="371767" y="3213"/>
                </a:lnTo>
                <a:lnTo>
                  <a:pt x="364515" y="0"/>
                </a:lnTo>
                <a:lnTo>
                  <a:pt x="355587" y="0"/>
                </a:lnTo>
                <a:lnTo>
                  <a:pt x="342912" y="2362"/>
                </a:lnTo>
                <a:lnTo>
                  <a:pt x="332244" y="9029"/>
                </a:lnTo>
                <a:lnTo>
                  <a:pt x="324878" y="19392"/>
                </a:lnTo>
                <a:lnTo>
                  <a:pt x="322122" y="32816"/>
                </a:lnTo>
                <a:lnTo>
                  <a:pt x="324853" y="46824"/>
                </a:lnTo>
                <a:lnTo>
                  <a:pt x="332257" y="57124"/>
                </a:lnTo>
                <a:lnTo>
                  <a:pt x="343154" y="63474"/>
                </a:lnTo>
                <a:lnTo>
                  <a:pt x="356323" y="65633"/>
                </a:lnTo>
                <a:lnTo>
                  <a:pt x="363956" y="65633"/>
                </a:lnTo>
                <a:lnTo>
                  <a:pt x="370852" y="63436"/>
                </a:lnTo>
                <a:lnTo>
                  <a:pt x="375627" y="59105"/>
                </a:lnTo>
                <a:lnTo>
                  <a:pt x="371246" y="52311"/>
                </a:lnTo>
                <a:lnTo>
                  <a:pt x="368642" y="48260"/>
                </a:lnTo>
                <a:lnTo>
                  <a:pt x="365150" y="50838"/>
                </a:lnTo>
                <a:lnTo>
                  <a:pt x="361378" y="52311"/>
                </a:lnTo>
                <a:lnTo>
                  <a:pt x="356146" y="52311"/>
                </a:lnTo>
                <a:lnTo>
                  <a:pt x="348411" y="50927"/>
                </a:lnTo>
                <a:lnTo>
                  <a:pt x="342061" y="47015"/>
                </a:lnTo>
                <a:lnTo>
                  <a:pt x="337769" y="40868"/>
                </a:lnTo>
                <a:lnTo>
                  <a:pt x="336194" y="32816"/>
                </a:lnTo>
                <a:lnTo>
                  <a:pt x="337680" y="24930"/>
                </a:lnTo>
                <a:lnTo>
                  <a:pt x="341731" y="18770"/>
                </a:lnTo>
                <a:lnTo>
                  <a:pt x="347751" y="14757"/>
                </a:lnTo>
                <a:lnTo>
                  <a:pt x="355130" y="13335"/>
                </a:lnTo>
                <a:lnTo>
                  <a:pt x="360743" y="13335"/>
                </a:lnTo>
                <a:lnTo>
                  <a:pt x="365061" y="15354"/>
                </a:lnTo>
                <a:lnTo>
                  <a:pt x="368554" y="18478"/>
                </a:lnTo>
                <a:lnTo>
                  <a:pt x="371944" y="13335"/>
                </a:lnTo>
                <a:lnTo>
                  <a:pt x="375818" y="7442"/>
                </a:lnTo>
                <a:close/>
              </a:path>
              <a:path w="899160" h="66039">
                <a:moveTo>
                  <a:pt x="440347" y="927"/>
                </a:moveTo>
                <a:lnTo>
                  <a:pt x="426745" y="927"/>
                </a:lnTo>
                <a:lnTo>
                  <a:pt x="426745" y="25920"/>
                </a:lnTo>
                <a:lnTo>
                  <a:pt x="398246" y="25920"/>
                </a:lnTo>
                <a:lnTo>
                  <a:pt x="398246" y="927"/>
                </a:lnTo>
                <a:lnTo>
                  <a:pt x="384632" y="927"/>
                </a:lnTo>
                <a:lnTo>
                  <a:pt x="384632" y="64719"/>
                </a:lnTo>
                <a:lnTo>
                  <a:pt x="398246" y="64719"/>
                </a:lnTo>
                <a:lnTo>
                  <a:pt x="398246" y="38798"/>
                </a:lnTo>
                <a:lnTo>
                  <a:pt x="426745" y="38798"/>
                </a:lnTo>
                <a:lnTo>
                  <a:pt x="426745" y="64719"/>
                </a:lnTo>
                <a:lnTo>
                  <a:pt x="440347" y="64719"/>
                </a:lnTo>
                <a:lnTo>
                  <a:pt x="440347" y="38798"/>
                </a:lnTo>
                <a:lnTo>
                  <a:pt x="440347" y="25920"/>
                </a:lnTo>
                <a:lnTo>
                  <a:pt x="440347" y="927"/>
                </a:lnTo>
                <a:close/>
              </a:path>
              <a:path w="899160" h="66039">
                <a:moveTo>
                  <a:pt x="510032" y="64719"/>
                </a:moveTo>
                <a:lnTo>
                  <a:pt x="505447" y="52590"/>
                </a:lnTo>
                <a:lnTo>
                  <a:pt x="500697" y="39992"/>
                </a:lnTo>
                <a:lnTo>
                  <a:pt x="492467" y="18199"/>
                </a:lnTo>
                <a:lnTo>
                  <a:pt x="486689" y="2921"/>
                </a:lnTo>
                <a:lnTo>
                  <a:pt x="486689" y="39992"/>
                </a:lnTo>
                <a:lnTo>
                  <a:pt x="471144" y="39992"/>
                </a:lnTo>
                <a:lnTo>
                  <a:pt x="478967" y="18199"/>
                </a:lnTo>
                <a:lnTo>
                  <a:pt x="486689" y="39992"/>
                </a:lnTo>
                <a:lnTo>
                  <a:pt x="486689" y="2921"/>
                </a:lnTo>
                <a:lnTo>
                  <a:pt x="485940" y="927"/>
                </a:lnTo>
                <a:lnTo>
                  <a:pt x="471970" y="927"/>
                </a:lnTo>
                <a:lnTo>
                  <a:pt x="447890" y="64719"/>
                </a:lnTo>
                <a:lnTo>
                  <a:pt x="462318" y="64719"/>
                </a:lnTo>
                <a:lnTo>
                  <a:pt x="466648" y="52590"/>
                </a:lnTo>
                <a:lnTo>
                  <a:pt x="491185" y="52590"/>
                </a:lnTo>
                <a:lnTo>
                  <a:pt x="495503" y="64719"/>
                </a:lnTo>
                <a:lnTo>
                  <a:pt x="510032" y="64719"/>
                </a:lnTo>
                <a:close/>
              </a:path>
              <a:path w="899160" h="66039">
                <a:moveTo>
                  <a:pt x="566293" y="44767"/>
                </a:moveTo>
                <a:lnTo>
                  <a:pt x="552323" y="26365"/>
                </a:lnTo>
                <a:lnTo>
                  <a:pt x="552323" y="39712"/>
                </a:lnTo>
                <a:lnTo>
                  <a:pt x="552323" y="49098"/>
                </a:lnTo>
                <a:lnTo>
                  <a:pt x="548919" y="52133"/>
                </a:lnTo>
                <a:lnTo>
                  <a:pt x="531266" y="52133"/>
                </a:lnTo>
                <a:lnTo>
                  <a:pt x="531266" y="36957"/>
                </a:lnTo>
                <a:lnTo>
                  <a:pt x="548919" y="36957"/>
                </a:lnTo>
                <a:lnTo>
                  <a:pt x="552323" y="39712"/>
                </a:lnTo>
                <a:lnTo>
                  <a:pt x="552323" y="26365"/>
                </a:lnTo>
                <a:lnTo>
                  <a:pt x="544880" y="25285"/>
                </a:lnTo>
                <a:lnTo>
                  <a:pt x="531266" y="25285"/>
                </a:lnTo>
                <a:lnTo>
                  <a:pt x="531266" y="13881"/>
                </a:lnTo>
                <a:lnTo>
                  <a:pt x="561784" y="13881"/>
                </a:lnTo>
                <a:lnTo>
                  <a:pt x="561784" y="927"/>
                </a:lnTo>
                <a:lnTo>
                  <a:pt x="517664" y="927"/>
                </a:lnTo>
                <a:lnTo>
                  <a:pt x="517664" y="64719"/>
                </a:lnTo>
                <a:lnTo>
                  <a:pt x="544880" y="64719"/>
                </a:lnTo>
                <a:lnTo>
                  <a:pt x="553847" y="63258"/>
                </a:lnTo>
                <a:lnTo>
                  <a:pt x="560590" y="59156"/>
                </a:lnTo>
                <a:lnTo>
                  <a:pt x="564819" y="52857"/>
                </a:lnTo>
                <a:lnTo>
                  <a:pt x="564959" y="52133"/>
                </a:lnTo>
                <a:lnTo>
                  <a:pt x="566293" y="44767"/>
                </a:lnTo>
                <a:close/>
              </a:path>
              <a:path w="899160" h="66039">
                <a:moveTo>
                  <a:pt x="655180" y="64719"/>
                </a:moveTo>
                <a:lnTo>
                  <a:pt x="635190" y="35763"/>
                </a:lnTo>
                <a:lnTo>
                  <a:pt x="632015" y="31165"/>
                </a:lnTo>
                <a:lnTo>
                  <a:pt x="634593" y="27673"/>
                </a:lnTo>
                <a:lnTo>
                  <a:pt x="654265" y="927"/>
                </a:lnTo>
                <a:lnTo>
                  <a:pt x="638276" y="927"/>
                </a:lnTo>
                <a:lnTo>
                  <a:pt x="618871" y="27673"/>
                </a:lnTo>
                <a:lnTo>
                  <a:pt x="618871" y="927"/>
                </a:lnTo>
                <a:lnTo>
                  <a:pt x="605269" y="927"/>
                </a:lnTo>
                <a:lnTo>
                  <a:pt x="605269" y="27584"/>
                </a:lnTo>
                <a:lnTo>
                  <a:pt x="585965" y="927"/>
                </a:lnTo>
                <a:lnTo>
                  <a:pt x="569963" y="927"/>
                </a:lnTo>
                <a:lnTo>
                  <a:pt x="592124" y="31165"/>
                </a:lnTo>
                <a:lnTo>
                  <a:pt x="568960" y="64719"/>
                </a:lnTo>
                <a:lnTo>
                  <a:pt x="585228" y="64719"/>
                </a:lnTo>
                <a:lnTo>
                  <a:pt x="605269" y="35852"/>
                </a:lnTo>
                <a:lnTo>
                  <a:pt x="605269" y="64719"/>
                </a:lnTo>
                <a:lnTo>
                  <a:pt x="618871" y="64719"/>
                </a:lnTo>
                <a:lnTo>
                  <a:pt x="618871" y="35852"/>
                </a:lnTo>
                <a:lnTo>
                  <a:pt x="639000" y="64719"/>
                </a:lnTo>
                <a:lnTo>
                  <a:pt x="655180" y="64719"/>
                </a:lnTo>
                <a:close/>
              </a:path>
              <a:path w="899160" h="66039">
                <a:moveTo>
                  <a:pt x="705929" y="927"/>
                </a:moveTo>
                <a:lnTo>
                  <a:pt x="662813" y="927"/>
                </a:lnTo>
                <a:lnTo>
                  <a:pt x="662813" y="64719"/>
                </a:lnTo>
                <a:lnTo>
                  <a:pt x="705929" y="64719"/>
                </a:lnTo>
                <a:lnTo>
                  <a:pt x="705929" y="51854"/>
                </a:lnTo>
                <a:lnTo>
                  <a:pt x="676427" y="51854"/>
                </a:lnTo>
                <a:lnTo>
                  <a:pt x="676427" y="38608"/>
                </a:lnTo>
                <a:lnTo>
                  <a:pt x="704735" y="38608"/>
                </a:lnTo>
                <a:lnTo>
                  <a:pt x="704735" y="26111"/>
                </a:lnTo>
                <a:lnTo>
                  <a:pt x="676427" y="26111"/>
                </a:lnTo>
                <a:lnTo>
                  <a:pt x="676427" y="13792"/>
                </a:lnTo>
                <a:lnTo>
                  <a:pt x="705929" y="13792"/>
                </a:lnTo>
                <a:lnTo>
                  <a:pt x="705929" y="927"/>
                </a:lnTo>
                <a:close/>
              </a:path>
              <a:path w="899160" h="66039">
                <a:moveTo>
                  <a:pt x="772769" y="927"/>
                </a:moveTo>
                <a:lnTo>
                  <a:pt x="759155" y="927"/>
                </a:lnTo>
                <a:lnTo>
                  <a:pt x="759155" y="25920"/>
                </a:lnTo>
                <a:lnTo>
                  <a:pt x="730656" y="25920"/>
                </a:lnTo>
                <a:lnTo>
                  <a:pt x="730656" y="927"/>
                </a:lnTo>
                <a:lnTo>
                  <a:pt x="717054" y="927"/>
                </a:lnTo>
                <a:lnTo>
                  <a:pt x="717054" y="64719"/>
                </a:lnTo>
                <a:lnTo>
                  <a:pt x="730656" y="64719"/>
                </a:lnTo>
                <a:lnTo>
                  <a:pt x="730656" y="38798"/>
                </a:lnTo>
                <a:lnTo>
                  <a:pt x="759155" y="38798"/>
                </a:lnTo>
                <a:lnTo>
                  <a:pt x="759155" y="64719"/>
                </a:lnTo>
                <a:lnTo>
                  <a:pt x="772769" y="64719"/>
                </a:lnTo>
                <a:lnTo>
                  <a:pt x="772769" y="38798"/>
                </a:lnTo>
                <a:lnTo>
                  <a:pt x="772769" y="25920"/>
                </a:lnTo>
                <a:lnTo>
                  <a:pt x="772769" y="927"/>
                </a:lnTo>
                <a:close/>
              </a:path>
              <a:path w="899160" h="66039">
                <a:moveTo>
                  <a:pt x="842086" y="927"/>
                </a:moveTo>
                <a:lnTo>
                  <a:pt x="828471" y="927"/>
                </a:lnTo>
                <a:lnTo>
                  <a:pt x="799515" y="43395"/>
                </a:lnTo>
                <a:lnTo>
                  <a:pt x="799515" y="927"/>
                </a:lnTo>
                <a:lnTo>
                  <a:pt x="786091" y="927"/>
                </a:lnTo>
                <a:lnTo>
                  <a:pt x="786091" y="64719"/>
                </a:lnTo>
                <a:lnTo>
                  <a:pt x="799604" y="64719"/>
                </a:lnTo>
                <a:lnTo>
                  <a:pt x="814108" y="43395"/>
                </a:lnTo>
                <a:lnTo>
                  <a:pt x="828662" y="21971"/>
                </a:lnTo>
                <a:lnTo>
                  <a:pt x="828662" y="64719"/>
                </a:lnTo>
                <a:lnTo>
                  <a:pt x="842086" y="64719"/>
                </a:lnTo>
                <a:lnTo>
                  <a:pt x="842086" y="21971"/>
                </a:lnTo>
                <a:lnTo>
                  <a:pt x="842086" y="927"/>
                </a:lnTo>
                <a:close/>
              </a:path>
              <a:path w="899160" h="66039">
                <a:moveTo>
                  <a:pt x="898613" y="927"/>
                </a:moveTo>
                <a:lnTo>
                  <a:pt x="855497" y="927"/>
                </a:lnTo>
                <a:lnTo>
                  <a:pt x="855497" y="64719"/>
                </a:lnTo>
                <a:lnTo>
                  <a:pt x="898613" y="64719"/>
                </a:lnTo>
                <a:lnTo>
                  <a:pt x="898613" y="51854"/>
                </a:lnTo>
                <a:lnTo>
                  <a:pt x="869111" y="51854"/>
                </a:lnTo>
                <a:lnTo>
                  <a:pt x="869111" y="38608"/>
                </a:lnTo>
                <a:lnTo>
                  <a:pt x="897420" y="38608"/>
                </a:lnTo>
                <a:lnTo>
                  <a:pt x="897420" y="26111"/>
                </a:lnTo>
                <a:lnTo>
                  <a:pt x="869111" y="26111"/>
                </a:lnTo>
                <a:lnTo>
                  <a:pt x="869111" y="13792"/>
                </a:lnTo>
                <a:lnTo>
                  <a:pt x="898613" y="13792"/>
                </a:lnTo>
                <a:lnTo>
                  <a:pt x="898613" y="927"/>
                </a:lnTo>
                <a:close/>
              </a:path>
            </a:pathLst>
          </a:custGeom>
          <a:solidFill>
            <a:srgbClr val="237FC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5" name="object 25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782828" y="3569625"/>
            <a:ext cx="1344462" cy="90827"/>
          </a:xfrm>
          <a:prstGeom prst="rect">
            <a:avLst/>
          </a:prstGeom>
        </p:spPr>
      </p:pic>
      <p:pic>
        <p:nvPicPr>
          <p:cNvPr id="26" name="object 26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679026" y="3740340"/>
            <a:ext cx="1554342" cy="84758"/>
          </a:xfrm>
          <a:prstGeom prst="rect">
            <a:avLst/>
          </a:prstGeom>
        </p:spPr>
      </p:pic>
      <p:pic>
        <p:nvPicPr>
          <p:cNvPr id="27" name="object 27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890955" y="1131707"/>
            <a:ext cx="717329" cy="717327"/>
          </a:xfrm>
          <a:prstGeom prst="rect">
            <a:avLst/>
          </a:prstGeom>
        </p:spPr>
      </p:pic>
      <p:pic>
        <p:nvPicPr>
          <p:cNvPr id="28" name="object 28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4656702" y="1165778"/>
            <a:ext cx="717329" cy="717327"/>
          </a:xfrm>
          <a:prstGeom prst="rect">
            <a:avLst/>
          </a:prstGeom>
        </p:spPr>
      </p:pic>
      <p:pic>
        <p:nvPicPr>
          <p:cNvPr id="29" name="object 29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5974381" y="2604716"/>
            <a:ext cx="717329" cy="717327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3082212" y="2670839"/>
            <a:ext cx="717329" cy="717329"/>
          </a:xfrm>
          <a:prstGeom prst="rect">
            <a:avLst/>
          </a:prstGeom>
        </p:spPr>
      </p:pic>
      <p:grpSp>
        <p:nvGrpSpPr>
          <p:cNvPr id="31" name="object 31"/>
          <p:cNvGrpSpPr/>
          <p:nvPr/>
        </p:nvGrpSpPr>
        <p:grpSpPr>
          <a:xfrm>
            <a:off x="7080843" y="1977419"/>
            <a:ext cx="847725" cy="78105"/>
            <a:chOff x="4251404" y="2019797"/>
            <a:chExt cx="847725" cy="78105"/>
          </a:xfrm>
        </p:grpSpPr>
        <p:pic>
          <p:nvPicPr>
            <p:cNvPr id="32" name="object 3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251404" y="2019797"/>
              <a:ext cx="121810" cy="65634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4377067" y="2019808"/>
              <a:ext cx="721995" cy="78105"/>
            </a:xfrm>
            <a:custGeom>
              <a:avLst/>
              <a:gdLst/>
              <a:ahLst/>
              <a:cxnLst/>
              <a:rect l="l" t="t" r="r" b="b"/>
              <a:pathLst>
                <a:path w="721995" h="78105">
                  <a:moveTo>
                    <a:pt x="66001" y="51752"/>
                  </a:moveTo>
                  <a:lnTo>
                    <a:pt x="59016" y="51752"/>
                  </a:lnTo>
                  <a:lnTo>
                    <a:pt x="59016" y="13868"/>
                  </a:lnTo>
                  <a:lnTo>
                    <a:pt x="59016" y="914"/>
                  </a:lnTo>
                  <a:lnTo>
                    <a:pt x="45415" y="914"/>
                  </a:lnTo>
                  <a:lnTo>
                    <a:pt x="45415" y="13868"/>
                  </a:lnTo>
                  <a:lnTo>
                    <a:pt x="45415" y="51752"/>
                  </a:lnTo>
                  <a:lnTo>
                    <a:pt x="18834" y="51752"/>
                  </a:lnTo>
                  <a:lnTo>
                    <a:pt x="22148" y="46786"/>
                  </a:lnTo>
                  <a:lnTo>
                    <a:pt x="23164" y="41173"/>
                  </a:lnTo>
                  <a:lnTo>
                    <a:pt x="24180" y="31153"/>
                  </a:lnTo>
                  <a:lnTo>
                    <a:pt x="25831" y="13868"/>
                  </a:lnTo>
                  <a:lnTo>
                    <a:pt x="45415" y="13868"/>
                  </a:lnTo>
                  <a:lnTo>
                    <a:pt x="45415" y="914"/>
                  </a:lnTo>
                  <a:lnTo>
                    <a:pt x="13779" y="914"/>
                  </a:lnTo>
                  <a:lnTo>
                    <a:pt x="10198" y="39433"/>
                  </a:lnTo>
                  <a:lnTo>
                    <a:pt x="8915" y="46507"/>
                  </a:lnTo>
                  <a:lnTo>
                    <a:pt x="4965" y="51752"/>
                  </a:lnTo>
                  <a:lnTo>
                    <a:pt x="0" y="51752"/>
                  </a:lnTo>
                  <a:lnTo>
                    <a:pt x="0" y="77495"/>
                  </a:lnTo>
                  <a:lnTo>
                    <a:pt x="13233" y="77495"/>
                  </a:lnTo>
                  <a:lnTo>
                    <a:pt x="13233" y="64706"/>
                  </a:lnTo>
                  <a:lnTo>
                    <a:pt x="52768" y="64706"/>
                  </a:lnTo>
                  <a:lnTo>
                    <a:pt x="52768" y="77495"/>
                  </a:lnTo>
                  <a:lnTo>
                    <a:pt x="66001" y="77495"/>
                  </a:lnTo>
                  <a:lnTo>
                    <a:pt x="66001" y="64706"/>
                  </a:lnTo>
                  <a:lnTo>
                    <a:pt x="66001" y="51752"/>
                  </a:lnTo>
                  <a:close/>
                </a:path>
                <a:path w="721995" h="78105">
                  <a:moveTo>
                    <a:pt x="137706" y="32816"/>
                  </a:moveTo>
                  <a:lnTo>
                    <a:pt x="135229" y="19735"/>
                  </a:lnTo>
                  <a:lnTo>
                    <a:pt x="131000" y="13322"/>
                  </a:lnTo>
                  <a:lnTo>
                    <a:pt x="128371" y="9334"/>
                  </a:lnTo>
                  <a:lnTo>
                    <a:pt x="123647" y="6210"/>
                  </a:lnTo>
                  <a:lnTo>
                    <a:pt x="123647" y="32816"/>
                  </a:lnTo>
                  <a:lnTo>
                    <a:pt x="122212" y="40513"/>
                  </a:lnTo>
                  <a:lnTo>
                    <a:pt x="118275" y="46697"/>
                  </a:lnTo>
                  <a:lnTo>
                    <a:pt x="112356" y="50812"/>
                  </a:lnTo>
                  <a:lnTo>
                    <a:pt x="104978" y="52298"/>
                  </a:lnTo>
                  <a:lnTo>
                    <a:pt x="97536" y="50812"/>
                  </a:lnTo>
                  <a:lnTo>
                    <a:pt x="91605" y="46723"/>
                  </a:lnTo>
                  <a:lnTo>
                    <a:pt x="87655" y="40551"/>
                  </a:lnTo>
                  <a:lnTo>
                    <a:pt x="86233" y="32816"/>
                  </a:lnTo>
                  <a:lnTo>
                    <a:pt x="87655" y="25069"/>
                  </a:lnTo>
                  <a:lnTo>
                    <a:pt x="91605" y="18897"/>
                  </a:lnTo>
                  <a:lnTo>
                    <a:pt x="97548" y="14808"/>
                  </a:lnTo>
                  <a:lnTo>
                    <a:pt x="104978" y="13322"/>
                  </a:lnTo>
                  <a:lnTo>
                    <a:pt x="112356" y="14820"/>
                  </a:lnTo>
                  <a:lnTo>
                    <a:pt x="118275" y="18935"/>
                  </a:lnTo>
                  <a:lnTo>
                    <a:pt x="122212" y="25107"/>
                  </a:lnTo>
                  <a:lnTo>
                    <a:pt x="123647" y="32816"/>
                  </a:lnTo>
                  <a:lnTo>
                    <a:pt x="123647" y="6210"/>
                  </a:lnTo>
                  <a:lnTo>
                    <a:pt x="118008" y="2476"/>
                  </a:lnTo>
                  <a:lnTo>
                    <a:pt x="104978" y="0"/>
                  </a:lnTo>
                  <a:lnTo>
                    <a:pt x="91897" y="2476"/>
                  </a:lnTo>
                  <a:lnTo>
                    <a:pt x="81495" y="9334"/>
                  </a:lnTo>
                  <a:lnTo>
                    <a:pt x="74637" y="19735"/>
                  </a:lnTo>
                  <a:lnTo>
                    <a:pt x="72161" y="32816"/>
                  </a:lnTo>
                  <a:lnTo>
                    <a:pt x="74637" y="45885"/>
                  </a:lnTo>
                  <a:lnTo>
                    <a:pt x="81495" y="56286"/>
                  </a:lnTo>
                  <a:lnTo>
                    <a:pt x="91897" y="63157"/>
                  </a:lnTo>
                  <a:lnTo>
                    <a:pt x="104978" y="65633"/>
                  </a:lnTo>
                  <a:lnTo>
                    <a:pt x="118008" y="63157"/>
                  </a:lnTo>
                  <a:lnTo>
                    <a:pt x="128371" y="56286"/>
                  </a:lnTo>
                  <a:lnTo>
                    <a:pt x="131000" y="52298"/>
                  </a:lnTo>
                  <a:lnTo>
                    <a:pt x="135229" y="45885"/>
                  </a:lnTo>
                  <a:lnTo>
                    <a:pt x="137706" y="32816"/>
                  </a:lnTo>
                  <a:close/>
                </a:path>
                <a:path w="721995" h="78105">
                  <a:moveTo>
                    <a:pt x="198932" y="7442"/>
                  </a:moveTo>
                  <a:lnTo>
                    <a:pt x="194894" y="3213"/>
                  </a:lnTo>
                  <a:lnTo>
                    <a:pt x="187629" y="0"/>
                  </a:lnTo>
                  <a:lnTo>
                    <a:pt x="178714" y="0"/>
                  </a:lnTo>
                  <a:lnTo>
                    <a:pt x="166027" y="2362"/>
                  </a:lnTo>
                  <a:lnTo>
                    <a:pt x="155359" y="9029"/>
                  </a:lnTo>
                  <a:lnTo>
                    <a:pt x="147993" y="19380"/>
                  </a:lnTo>
                  <a:lnTo>
                    <a:pt x="145249" y="32816"/>
                  </a:lnTo>
                  <a:lnTo>
                    <a:pt x="147980" y="46824"/>
                  </a:lnTo>
                  <a:lnTo>
                    <a:pt x="155384" y="57111"/>
                  </a:lnTo>
                  <a:lnTo>
                    <a:pt x="166268" y="63461"/>
                  </a:lnTo>
                  <a:lnTo>
                    <a:pt x="179451" y="65633"/>
                  </a:lnTo>
                  <a:lnTo>
                    <a:pt x="187071" y="65633"/>
                  </a:lnTo>
                  <a:lnTo>
                    <a:pt x="188264" y="50825"/>
                  </a:lnTo>
                  <a:lnTo>
                    <a:pt x="184505" y="52298"/>
                  </a:lnTo>
                  <a:lnTo>
                    <a:pt x="179260" y="52298"/>
                  </a:lnTo>
                  <a:lnTo>
                    <a:pt x="171526" y="50927"/>
                  </a:lnTo>
                  <a:lnTo>
                    <a:pt x="165188" y="47002"/>
                  </a:lnTo>
                  <a:lnTo>
                    <a:pt x="160896" y="40855"/>
                  </a:lnTo>
                  <a:lnTo>
                    <a:pt x="159308" y="32816"/>
                  </a:lnTo>
                  <a:lnTo>
                    <a:pt x="160794" y="24917"/>
                  </a:lnTo>
                  <a:lnTo>
                    <a:pt x="164846" y="18757"/>
                  </a:lnTo>
                  <a:lnTo>
                    <a:pt x="170865" y="14757"/>
                  </a:lnTo>
                  <a:lnTo>
                    <a:pt x="178257" y="13322"/>
                  </a:lnTo>
                  <a:lnTo>
                    <a:pt x="183857" y="13322"/>
                  </a:lnTo>
                  <a:lnTo>
                    <a:pt x="188175" y="15341"/>
                  </a:lnTo>
                  <a:lnTo>
                    <a:pt x="191668" y="18465"/>
                  </a:lnTo>
                  <a:lnTo>
                    <a:pt x="195059" y="13322"/>
                  </a:lnTo>
                  <a:lnTo>
                    <a:pt x="198932" y="7442"/>
                  </a:lnTo>
                  <a:close/>
                </a:path>
                <a:path w="721995" h="78105">
                  <a:moveTo>
                    <a:pt x="263474" y="914"/>
                  </a:moveTo>
                  <a:lnTo>
                    <a:pt x="249859" y="914"/>
                  </a:lnTo>
                  <a:lnTo>
                    <a:pt x="249859" y="25920"/>
                  </a:lnTo>
                  <a:lnTo>
                    <a:pt x="221361" y="25920"/>
                  </a:lnTo>
                  <a:lnTo>
                    <a:pt x="221361" y="914"/>
                  </a:lnTo>
                  <a:lnTo>
                    <a:pt x="207759" y="914"/>
                  </a:lnTo>
                  <a:lnTo>
                    <a:pt x="207759" y="64706"/>
                  </a:lnTo>
                  <a:lnTo>
                    <a:pt x="221361" y="64706"/>
                  </a:lnTo>
                  <a:lnTo>
                    <a:pt x="221361" y="38785"/>
                  </a:lnTo>
                  <a:lnTo>
                    <a:pt x="249859" y="38785"/>
                  </a:lnTo>
                  <a:lnTo>
                    <a:pt x="249859" y="64706"/>
                  </a:lnTo>
                  <a:lnTo>
                    <a:pt x="263474" y="64706"/>
                  </a:lnTo>
                  <a:lnTo>
                    <a:pt x="263474" y="38785"/>
                  </a:lnTo>
                  <a:lnTo>
                    <a:pt x="263474" y="25920"/>
                  </a:lnTo>
                  <a:lnTo>
                    <a:pt x="263474" y="914"/>
                  </a:lnTo>
                  <a:close/>
                </a:path>
                <a:path w="721995" h="78105">
                  <a:moveTo>
                    <a:pt x="333146" y="64706"/>
                  </a:moveTo>
                  <a:lnTo>
                    <a:pt x="328574" y="52578"/>
                  </a:lnTo>
                  <a:lnTo>
                    <a:pt x="323811" y="39979"/>
                  </a:lnTo>
                  <a:lnTo>
                    <a:pt x="315595" y="18199"/>
                  </a:lnTo>
                  <a:lnTo>
                    <a:pt x="309803" y="2870"/>
                  </a:lnTo>
                  <a:lnTo>
                    <a:pt x="309803" y="39979"/>
                  </a:lnTo>
                  <a:lnTo>
                    <a:pt x="294259" y="39979"/>
                  </a:lnTo>
                  <a:lnTo>
                    <a:pt x="302082" y="18199"/>
                  </a:lnTo>
                  <a:lnTo>
                    <a:pt x="309803" y="39979"/>
                  </a:lnTo>
                  <a:lnTo>
                    <a:pt x="309803" y="2870"/>
                  </a:lnTo>
                  <a:lnTo>
                    <a:pt x="309067" y="914"/>
                  </a:lnTo>
                  <a:lnTo>
                    <a:pt x="295097" y="914"/>
                  </a:lnTo>
                  <a:lnTo>
                    <a:pt x="271005" y="64706"/>
                  </a:lnTo>
                  <a:lnTo>
                    <a:pt x="285445" y="64706"/>
                  </a:lnTo>
                  <a:lnTo>
                    <a:pt x="289763" y="52578"/>
                  </a:lnTo>
                  <a:lnTo>
                    <a:pt x="314312" y="52578"/>
                  </a:lnTo>
                  <a:lnTo>
                    <a:pt x="318630" y="64706"/>
                  </a:lnTo>
                  <a:lnTo>
                    <a:pt x="333146" y="64706"/>
                  </a:lnTo>
                  <a:close/>
                </a:path>
                <a:path w="721995" h="78105">
                  <a:moveTo>
                    <a:pt x="389420" y="44767"/>
                  </a:moveTo>
                  <a:lnTo>
                    <a:pt x="387959" y="36944"/>
                  </a:lnTo>
                  <a:lnTo>
                    <a:pt x="387858" y="36372"/>
                  </a:lnTo>
                  <a:lnTo>
                    <a:pt x="383463" y="30264"/>
                  </a:lnTo>
                  <a:lnTo>
                    <a:pt x="376694" y="26530"/>
                  </a:lnTo>
                  <a:lnTo>
                    <a:pt x="375437" y="26352"/>
                  </a:lnTo>
                  <a:lnTo>
                    <a:pt x="375437" y="39712"/>
                  </a:lnTo>
                  <a:lnTo>
                    <a:pt x="375437" y="49085"/>
                  </a:lnTo>
                  <a:lnTo>
                    <a:pt x="372046" y="52120"/>
                  </a:lnTo>
                  <a:lnTo>
                    <a:pt x="354393" y="52120"/>
                  </a:lnTo>
                  <a:lnTo>
                    <a:pt x="354393" y="36944"/>
                  </a:lnTo>
                  <a:lnTo>
                    <a:pt x="372046" y="36944"/>
                  </a:lnTo>
                  <a:lnTo>
                    <a:pt x="375437" y="39712"/>
                  </a:lnTo>
                  <a:lnTo>
                    <a:pt x="375437" y="26352"/>
                  </a:lnTo>
                  <a:lnTo>
                    <a:pt x="367995" y="25273"/>
                  </a:lnTo>
                  <a:lnTo>
                    <a:pt x="354393" y="25273"/>
                  </a:lnTo>
                  <a:lnTo>
                    <a:pt x="354393" y="13868"/>
                  </a:lnTo>
                  <a:lnTo>
                    <a:pt x="384911" y="13868"/>
                  </a:lnTo>
                  <a:lnTo>
                    <a:pt x="384911" y="914"/>
                  </a:lnTo>
                  <a:lnTo>
                    <a:pt x="340779" y="914"/>
                  </a:lnTo>
                  <a:lnTo>
                    <a:pt x="340779" y="64706"/>
                  </a:lnTo>
                  <a:lnTo>
                    <a:pt x="367995" y="64706"/>
                  </a:lnTo>
                  <a:lnTo>
                    <a:pt x="376961" y="63246"/>
                  </a:lnTo>
                  <a:lnTo>
                    <a:pt x="383705" y="59143"/>
                  </a:lnTo>
                  <a:lnTo>
                    <a:pt x="387946" y="52844"/>
                  </a:lnTo>
                  <a:lnTo>
                    <a:pt x="388073" y="52120"/>
                  </a:lnTo>
                  <a:lnTo>
                    <a:pt x="389420" y="44767"/>
                  </a:lnTo>
                  <a:close/>
                </a:path>
                <a:path w="721995" h="78105">
                  <a:moveTo>
                    <a:pt x="478307" y="64706"/>
                  </a:moveTo>
                  <a:lnTo>
                    <a:pt x="458317" y="35750"/>
                  </a:lnTo>
                  <a:lnTo>
                    <a:pt x="455142" y="31153"/>
                  </a:lnTo>
                  <a:lnTo>
                    <a:pt x="457708" y="27660"/>
                  </a:lnTo>
                  <a:lnTo>
                    <a:pt x="477393" y="914"/>
                  </a:lnTo>
                  <a:lnTo>
                    <a:pt x="461391" y="914"/>
                  </a:lnTo>
                  <a:lnTo>
                    <a:pt x="441998" y="27660"/>
                  </a:lnTo>
                  <a:lnTo>
                    <a:pt x="441998" y="914"/>
                  </a:lnTo>
                  <a:lnTo>
                    <a:pt x="428396" y="914"/>
                  </a:lnTo>
                  <a:lnTo>
                    <a:pt x="428396" y="27571"/>
                  </a:lnTo>
                  <a:lnTo>
                    <a:pt x="409079" y="914"/>
                  </a:lnTo>
                  <a:lnTo>
                    <a:pt x="393090" y="914"/>
                  </a:lnTo>
                  <a:lnTo>
                    <a:pt x="415239" y="31153"/>
                  </a:lnTo>
                  <a:lnTo>
                    <a:pt x="392074" y="64706"/>
                  </a:lnTo>
                  <a:lnTo>
                    <a:pt x="408343" y="64706"/>
                  </a:lnTo>
                  <a:lnTo>
                    <a:pt x="428396" y="35852"/>
                  </a:lnTo>
                  <a:lnTo>
                    <a:pt x="428396" y="64706"/>
                  </a:lnTo>
                  <a:lnTo>
                    <a:pt x="441998" y="64706"/>
                  </a:lnTo>
                  <a:lnTo>
                    <a:pt x="441998" y="35852"/>
                  </a:lnTo>
                  <a:lnTo>
                    <a:pt x="462127" y="64706"/>
                  </a:lnTo>
                  <a:lnTo>
                    <a:pt x="478307" y="64706"/>
                  </a:lnTo>
                  <a:close/>
                </a:path>
                <a:path w="721995" h="78105">
                  <a:moveTo>
                    <a:pt x="529056" y="914"/>
                  </a:moveTo>
                  <a:lnTo>
                    <a:pt x="485940" y="914"/>
                  </a:lnTo>
                  <a:lnTo>
                    <a:pt x="485940" y="64706"/>
                  </a:lnTo>
                  <a:lnTo>
                    <a:pt x="529056" y="64706"/>
                  </a:lnTo>
                  <a:lnTo>
                    <a:pt x="529056" y="51841"/>
                  </a:lnTo>
                  <a:lnTo>
                    <a:pt x="499541" y="51841"/>
                  </a:lnTo>
                  <a:lnTo>
                    <a:pt x="499541" y="38608"/>
                  </a:lnTo>
                  <a:lnTo>
                    <a:pt x="527862" y="38608"/>
                  </a:lnTo>
                  <a:lnTo>
                    <a:pt x="527862" y="26098"/>
                  </a:lnTo>
                  <a:lnTo>
                    <a:pt x="499541" y="26098"/>
                  </a:lnTo>
                  <a:lnTo>
                    <a:pt x="499541" y="13779"/>
                  </a:lnTo>
                  <a:lnTo>
                    <a:pt x="529056" y="13779"/>
                  </a:lnTo>
                  <a:lnTo>
                    <a:pt x="529056" y="914"/>
                  </a:lnTo>
                  <a:close/>
                </a:path>
                <a:path w="721995" h="78105">
                  <a:moveTo>
                    <a:pt x="595884" y="914"/>
                  </a:moveTo>
                  <a:lnTo>
                    <a:pt x="582282" y="914"/>
                  </a:lnTo>
                  <a:lnTo>
                    <a:pt x="582282" y="25920"/>
                  </a:lnTo>
                  <a:lnTo>
                    <a:pt x="553783" y="25920"/>
                  </a:lnTo>
                  <a:lnTo>
                    <a:pt x="553783" y="914"/>
                  </a:lnTo>
                  <a:lnTo>
                    <a:pt x="540181" y="914"/>
                  </a:lnTo>
                  <a:lnTo>
                    <a:pt x="540181" y="64706"/>
                  </a:lnTo>
                  <a:lnTo>
                    <a:pt x="553783" y="64706"/>
                  </a:lnTo>
                  <a:lnTo>
                    <a:pt x="553783" y="38785"/>
                  </a:lnTo>
                  <a:lnTo>
                    <a:pt x="582282" y="38785"/>
                  </a:lnTo>
                  <a:lnTo>
                    <a:pt x="582282" y="64706"/>
                  </a:lnTo>
                  <a:lnTo>
                    <a:pt x="595884" y="64706"/>
                  </a:lnTo>
                  <a:lnTo>
                    <a:pt x="595884" y="38785"/>
                  </a:lnTo>
                  <a:lnTo>
                    <a:pt x="595884" y="25920"/>
                  </a:lnTo>
                  <a:lnTo>
                    <a:pt x="595884" y="914"/>
                  </a:lnTo>
                  <a:close/>
                </a:path>
                <a:path w="721995" h="78105">
                  <a:moveTo>
                    <a:pt x="665200" y="914"/>
                  </a:moveTo>
                  <a:lnTo>
                    <a:pt x="651598" y="914"/>
                  </a:lnTo>
                  <a:lnTo>
                    <a:pt x="622642" y="43383"/>
                  </a:lnTo>
                  <a:lnTo>
                    <a:pt x="622642" y="914"/>
                  </a:lnTo>
                  <a:lnTo>
                    <a:pt x="609219" y="914"/>
                  </a:lnTo>
                  <a:lnTo>
                    <a:pt x="609219" y="64706"/>
                  </a:lnTo>
                  <a:lnTo>
                    <a:pt x="622731" y="64706"/>
                  </a:lnTo>
                  <a:lnTo>
                    <a:pt x="637222" y="43383"/>
                  </a:lnTo>
                  <a:lnTo>
                    <a:pt x="651776" y="21971"/>
                  </a:lnTo>
                  <a:lnTo>
                    <a:pt x="651776" y="64706"/>
                  </a:lnTo>
                  <a:lnTo>
                    <a:pt x="665200" y="64706"/>
                  </a:lnTo>
                  <a:lnTo>
                    <a:pt x="665200" y="21971"/>
                  </a:lnTo>
                  <a:lnTo>
                    <a:pt x="665200" y="914"/>
                  </a:lnTo>
                  <a:close/>
                </a:path>
                <a:path w="721995" h="78105">
                  <a:moveTo>
                    <a:pt x="721741" y="914"/>
                  </a:moveTo>
                  <a:lnTo>
                    <a:pt x="678624" y="914"/>
                  </a:lnTo>
                  <a:lnTo>
                    <a:pt x="678624" y="64706"/>
                  </a:lnTo>
                  <a:lnTo>
                    <a:pt x="721741" y="64706"/>
                  </a:lnTo>
                  <a:lnTo>
                    <a:pt x="721741" y="51841"/>
                  </a:lnTo>
                  <a:lnTo>
                    <a:pt x="692238" y="51841"/>
                  </a:lnTo>
                  <a:lnTo>
                    <a:pt x="692238" y="38608"/>
                  </a:lnTo>
                  <a:lnTo>
                    <a:pt x="720547" y="38608"/>
                  </a:lnTo>
                  <a:lnTo>
                    <a:pt x="720547" y="26098"/>
                  </a:lnTo>
                  <a:lnTo>
                    <a:pt x="692238" y="26098"/>
                  </a:lnTo>
                  <a:lnTo>
                    <a:pt x="692238" y="13779"/>
                  </a:lnTo>
                  <a:lnTo>
                    <a:pt x="721741" y="13779"/>
                  </a:lnTo>
                  <a:lnTo>
                    <a:pt x="721741" y="914"/>
                  </a:lnTo>
                  <a:close/>
                </a:path>
              </a:pathLst>
            </a:custGeom>
            <a:solidFill>
              <a:srgbClr val="237F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4" name="object 34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6792955" y="2141882"/>
            <a:ext cx="1418838" cy="90827"/>
          </a:xfrm>
          <a:prstGeom prst="rect">
            <a:avLst/>
          </a:prstGeom>
        </p:spPr>
      </p:pic>
      <p:pic>
        <p:nvPicPr>
          <p:cNvPr id="35" name="object 35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6767632" y="2312595"/>
            <a:ext cx="1471230" cy="84758"/>
          </a:xfrm>
          <a:prstGeom prst="rect">
            <a:avLst/>
          </a:prstGeom>
        </p:spPr>
      </p:pic>
      <p:pic>
        <p:nvPicPr>
          <p:cNvPr id="36" name="object 36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7140713" y="1131707"/>
            <a:ext cx="717329" cy="717327"/>
          </a:xfrm>
          <a:prstGeom prst="rect">
            <a:avLst/>
          </a:prstGeom>
        </p:spPr>
      </p:pic>
      <p:sp>
        <p:nvSpPr>
          <p:cNvPr id="43" name="object 43"/>
          <p:cNvSpPr/>
          <p:nvPr/>
        </p:nvSpPr>
        <p:spPr>
          <a:xfrm>
            <a:off x="0" y="4690619"/>
            <a:ext cx="3141027" cy="778451"/>
          </a:xfrm>
          <a:custGeom>
            <a:avLst/>
            <a:gdLst/>
            <a:ahLst/>
            <a:cxnLst/>
            <a:rect l="l" t="t" r="r" b="b"/>
            <a:pathLst>
              <a:path w="2129790" h="1188720">
                <a:moveTo>
                  <a:pt x="0" y="1188533"/>
                </a:moveTo>
                <a:lnTo>
                  <a:pt x="2129651" y="1188533"/>
                </a:lnTo>
                <a:lnTo>
                  <a:pt x="2129651" y="0"/>
                </a:lnTo>
                <a:lnTo>
                  <a:pt x="0" y="0"/>
                </a:lnTo>
                <a:lnTo>
                  <a:pt x="0" y="1188533"/>
                </a:lnTo>
                <a:close/>
              </a:path>
            </a:pathLst>
          </a:custGeom>
          <a:solidFill>
            <a:srgbClr val="00B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4" name="object 44"/>
          <p:cNvGrpSpPr/>
          <p:nvPr/>
        </p:nvGrpSpPr>
        <p:grpSpPr>
          <a:xfrm>
            <a:off x="3140887" y="4690619"/>
            <a:ext cx="6590487" cy="778452"/>
            <a:chOff x="2129651" y="4280351"/>
            <a:chExt cx="5570220" cy="1188720"/>
          </a:xfrm>
        </p:grpSpPr>
        <p:sp>
          <p:nvSpPr>
            <p:cNvPr id="45" name="object 45"/>
            <p:cNvSpPr/>
            <p:nvPr/>
          </p:nvSpPr>
          <p:spPr>
            <a:xfrm>
              <a:off x="4480200" y="4280351"/>
              <a:ext cx="895985" cy="1188720"/>
            </a:xfrm>
            <a:custGeom>
              <a:avLst/>
              <a:gdLst/>
              <a:ahLst/>
              <a:cxnLst/>
              <a:rect l="l" t="t" r="r" b="b"/>
              <a:pathLst>
                <a:path w="895985" h="1188720">
                  <a:moveTo>
                    <a:pt x="895492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895492" y="1188533"/>
                  </a:lnTo>
                  <a:lnTo>
                    <a:pt x="895492" y="0"/>
                  </a:lnTo>
                  <a:close/>
                </a:path>
              </a:pathLst>
            </a:custGeom>
            <a:solidFill>
              <a:srgbClr val="0082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2129651" y="4280351"/>
              <a:ext cx="2350770" cy="1188720"/>
            </a:xfrm>
            <a:custGeom>
              <a:avLst/>
              <a:gdLst/>
              <a:ahLst/>
              <a:cxnLst/>
              <a:rect l="l" t="t" r="r" b="b"/>
              <a:pathLst>
                <a:path w="2350770" h="1188720">
                  <a:moveTo>
                    <a:pt x="2350545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50545" y="1188533"/>
                  </a:lnTo>
                  <a:lnTo>
                    <a:pt x="2350545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5375692" y="4280351"/>
              <a:ext cx="2324100" cy="1188720"/>
            </a:xfrm>
            <a:custGeom>
              <a:avLst/>
              <a:gdLst/>
              <a:ahLst/>
              <a:cxnLst/>
              <a:rect l="l" t="t" r="r" b="b"/>
              <a:pathLst>
                <a:path w="2324100" h="1188720">
                  <a:moveTo>
                    <a:pt x="2324059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24059" y="1188533"/>
                  </a:lnTo>
                  <a:lnTo>
                    <a:pt x="2324059" y="0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49"/>
          <p:cNvSpPr/>
          <p:nvPr/>
        </p:nvSpPr>
        <p:spPr>
          <a:xfrm>
            <a:off x="1011335" y="2238"/>
            <a:ext cx="4448175" cy="561340"/>
          </a:xfrm>
          <a:custGeom>
            <a:avLst/>
            <a:gdLst/>
            <a:ahLst/>
            <a:cxnLst/>
            <a:rect l="l" t="t" r="r" b="b"/>
            <a:pathLst>
              <a:path w="4448175" h="561340">
                <a:moveTo>
                  <a:pt x="4447708" y="0"/>
                </a:moveTo>
                <a:lnTo>
                  <a:pt x="0" y="0"/>
                </a:lnTo>
                <a:lnTo>
                  <a:pt x="0" y="561272"/>
                </a:lnTo>
                <a:lnTo>
                  <a:pt x="4447708" y="561272"/>
                </a:lnTo>
                <a:lnTo>
                  <a:pt x="4447708" y="0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7358202" y="362154"/>
            <a:ext cx="248285" cy="120014"/>
          </a:xfrm>
          <a:custGeom>
            <a:avLst/>
            <a:gdLst/>
            <a:ahLst/>
            <a:cxnLst/>
            <a:rect l="l" t="t" r="r" b="b"/>
            <a:pathLst>
              <a:path w="248284" h="120015">
                <a:moveTo>
                  <a:pt x="102654" y="0"/>
                </a:moveTo>
                <a:lnTo>
                  <a:pt x="0" y="0"/>
                </a:lnTo>
                <a:lnTo>
                  <a:pt x="0" y="112903"/>
                </a:lnTo>
                <a:lnTo>
                  <a:pt x="33566" y="112903"/>
                </a:lnTo>
                <a:lnTo>
                  <a:pt x="33566" y="28054"/>
                </a:lnTo>
                <a:lnTo>
                  <a:pt x="87198" y="28054"/>
                </a:lnTo>
                <a:lnTo>
                  <a:pt x="102654" y="0"/>
                </a:lnTo>
                <a:close/>
              </a:path>
              <a:path w="248284" h="120015">
                <a:moveTo>
                  <a:pt x="147345" y="0"/>
                </a:moveTo>
                <a:lnTo>
                  <a:pt x="114020" y="0"/>
                </a:lnTo>
                <a:lnTo>
                  <a:pt x="114020" y="74701"/>
                </a:lnTo>
                <a:lnTo>
                  <a:pt x="122072" y="70942"/>
                </a:lnTo>
                <a:lnTo>
                  <a:pt x="130683" y="66370"/>
                </a:lnTo>
                <a:lnTo>
                  <a:pt x="139293" y="61239"/>
                </a:lnTo>
                <a:lnTo>
                  <a:pt x="147345" y="55841"/>
                </a:lnTo>
                <a:lnTo>
                  <a:pt x="147345" y="0"/>
                </a:lnTo>
                <a:close/>
              </a:path>
              <a:path w="248284" h="120015">
                <a:moveTo>
                  <a:pt x="247853" y="254"/>
                </a:moveTo>
                <a:lnTo>
                  <a:pt x="221754" y="254"/>
                </a:lnTo>
                <a:lnTo>
                  <a:pt x="198704" y="24790"/>
                </a:lnTo>
                <a:lnTo>
                  <a:pt x="171411" y="50088"/>
                </a:lnTo>
                <a:lnTo>
                  <a:pt x="142367" y="72694"/>
                </a:lnTo>
                <a:lnTo>
                  <a:pt x="114020" y="89217"/>
                </a:lnTo>
                <a:lnTo>
                  <a:pt x="114020" y="119684"/>
                </a:lnTo>
                <a:lnTo>
                  <a:pt x="139585" y="107861"/>
                </a:lnTo>
                <a:lnTo>
                  <a:pt x="164960" y="92087"/>
                </a:lnTo>
                <a:lnTo>
                  <a:pt x="189979" y="72656"/>
                </a:lnTo>
                <a:lnTo>
                  <a:pt x="214515" y="49847"/>
                </a:lnTo>
                <a:lnTo>
                  <a:pt x="214515" y="113157"/>
                </a:lnTo>
                <a:lnTo>
                  <a:pt x="247853" y="113157"/>
                </a:lnTo>
                <a:lnTo>
                  <a:pt x="247853" y="254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7178700" y="303404"/>
            <a:ext cx="165100" cy="172085"/>
          </a:xfrm>
          <a:custGeom>
            <a:avLst/>
            <a:gdLst/>
            <a:ahLst/>
            <a:cxnLst/>
            <a:rect l="l" t="t" r="r" b="b"/>
            <a:pathLst>
              <a:path w="165100" h="172084">
                <a:moveTo>
                  <a:pt x="77787" y="143852"/>
                </a:moveTo>
                <a:lnTo>
                  <a:pt x="17386" y="143852"/>
                </a:lnTo>
                <a:lnTo>
                  <a:pt x="0" y="171907"/>
                </a:lnTo>
                <a:lnTo>
                  <a:pt x="77787" y="171907"/>
                </a:lnTo>
                <a:lnTo>
                  <a:pt x="77787" y="143852"/>
                </a:lnTo>
                <a:close/>
              </a:path>
              <a:path w="165100" h="172084">
                <a:moveTo>
                  <a:pt x="164515" y="171653"/>
                </a:moveTo>
                <a:lnTo>
                  <a:pt x="99288" y="0"/>
                </a:lnTo>
                <a:lnTo>
                  <a:pt x="54838" y="0"/>
                </a:lnTo>
                <a:lnTo>
                  <a:pt x="98564" y="101066"/>
                </a:lnTo>
                <a:lnTo>
                  <a:pt x="89420" y="97332"/>
                </a:lnTo>
                <a:lnTo>
                  <a:pt x="80086" y="94780"/>
                </a:lnTo>
                <a:lnTo>
                  <a:pt x="70027" y="93306"/>
                </a:lnTo>
                <a:lnTo>
                  <a:pt x="58699" y="92837"/>
                </a:lnTo>
                <a:lnTo>
                  <a:pt x="53136" y="92837"/>
                </a:lnTo>
                <a:lnTo>
                  <a:pt x="45643" y="93319"/>
                </a:lnTo>
                <a:lnTo>
                  <a:pt x="43726" y="93814"/>
                </a:lnTo>
                <a:lnTo>
                  <a:pt x="25844" y="125971"/>
                </a:lnTo>
                <a:lnTo>
                  <a:pt x="27533" y="125971"/>
                </a:lnTo>
                <a:lnTo>
                  <a:pt x="35750" y="124993"/>
                </a:lnTo>
                <a:lnTo>
                  <a:pt x="46380" y="124993"/>
                </a:lnTo>
                <a:lnTo>
                  <a:pt x="90309" y="133616"/>
                </a:lnTo>
                <a:lnTo>
                  <a:pt x="120307" y="166103"/>
                </a:lnTo>
                <a:lnTo>
                  <a:pt x="121513" y="171653"/>
                </a:lnTo>
                <a:lnTo>
                  <a:pt x="164515" y="17165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3" name="object 53"/>
          <p:cNvGrpSpPr/>
          <p:nvPr/>
        </p:nvGrpSpPr>
        <p:grpSpPr>
          <a:xfrm>
            <a:off x="7928334" y="362147"/>
            <a:ext cx="302260" cy="113664"/>
            <a:chOff x="6917097" y="362147"/>
            <a:chExt cx="302260" cy="113664"/>
          </a:xfrm>
        </p:grpSpPr>
        <p:sp>
          <p:nvSpPr>
            <p:cNvPr id="54" name="object 54"/>
            <p:cNvSpPr/>
            <p:nvPr/>
          </p:nvSpPr>
          <p:spPr>
            <a:xfrm>
              <a:off x="6917097" y="362147"/>
              <a:ext cx="149225" cy="113664"/>
            </a:xfrm>
            <a:custGeom>
              <a:avLst/>
              <a:gdLst/>
              <a:ahLst/>
              <a:cxnLst/>
              <a:rect l="l" t="t" r="r" b="b"/>
              <a:pathLst>
                <a:path w="149225" h="113665">
                  <a:moveTo>
                    <a:pt x="148808" y="0"/>
                  </a:moveTo>
                  <a:lnTo>
                    <a:pt x="37922" y="0"/>
                  </a:lnTo>
                  <a:lnTo>
                    <a:pt x="37922" y="10401"/>
                  </a:lnTo>
                  <a:lnTo>
                    <a:pt x="37656" y="33323"/>
                  </a:lnTo>
                  <a:lnTo>
                    <a:pt x="34058" y="73987"/>
                  </a:lnTo>
                  <a:lnTo>
                    <a:pt x="26800" y="85594"/>
                  </a:lnTo>
                  <a:lnTo>
                    <a:pt x="14485" y="85594"/>
                  </a:lnTo>
                  <a:lnTo>
                    <a:pt x="0" y="112428"/>
                  </a:lnTo>
                  <a:lnTo>
                    <a:pt x="6518" y="113397"/>
                  </a:lnTo>
                  <a:lnTo>
                    <a:pt x="12562" y="113634"/>
                  </a:lnTo>
                  <a:lnTo>
                    <a:pt x="21739" y="113634"/>
                  </a:lnTo>
                  <a:lnTo>
                    <a:pt x="61246" y="84160"/>
                  </a:lnTo>
                  <a:lnTo>
                    <a:pt x="66790" y="42046"/>
                  </a:lnTo>
                  <a:lnTo>
                    <a:pt x="67153" y="26601"/>
                  </a:lnTo>
                  <a:lnTo>
                    <a:pt x="115469" y="26601"/>
                  </a:lnTo>
                  <a:lnTo>
                    <a:pt x="115469" y="112910"/>
                  </a:lnTo>
                  <a:lnTo>
                    <a:pt x="148808" y="112910"/>
                  </a:lnTo>
                  <a:lnTo>
                    <a:pt x="148808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" name="object 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7094894" y="362147"/>
              <a:ext cx="124413" cy="112900"/>
            </a:xfrm>
            <a:prstGeom prst="rect">
              <a:avLst/>
            </a:prstGeom>
          </p:spPr>
        </p:pic>
      </p:grpSp>
      <p:sp>
        <p:nvSpPr>
          <p:cNvPr id="56" name="object 56"/>
          <p:cNvSpPr/>
          <p:nvPr/>
        </p:nvSpPr>
        <p:spPr>
          <a:xfrm>
            <a:off x="7619821" y="357570"/>
            <a:ext cx="311150" cy="147955"/>
          </a:xfrm>
          <a:custGeom>
            <a:avLst/>
            <a:gdLst/>
            <a:ahLst/>
            <a:cxnLst/>
            <a:rect l="l" t="t" r="r" b="b"/>
            <a:pathLst>
              <a:path w="311150" h="147954">
                <a:moveTo>
                  <a:pt x="173456" y="117487"/>
                </a:moveTo>
                <a:lnTo>
                  <a:pt x="158965" y="90170"/>
                </a:lnTo>
                <a:lnTo>
                  <a:pt x="51549" y="90170"/>
                </a:lnTo>
                <a:lnTo>
                  <a:pt x="54559" y="77076"/>
                </a:lnTo>
                <a:lnTo>
                  <a:pt x="56832" y="65532"/>
                </a:lnTo>
                <a:lnTo>
                  <a:pt x="58559" y="51498"/>
                </a:lnTo>
                <a:lnTo>
                  <a:pt x="59918" y="30949"/>
                </a:lnTo>
                <a:lnTo>
                  <a:pt x="106540" y="30949"/>
                </a:lnTo>
                <a:lnTo>
                  <a:pt x="106540" y="76644"/>
                </a:lnTo>
                <a:lnTo>
                  <a:pt x="139877" y="76644"/>
                </a:lnTo>
                <a:lnTo>
                  <a:pt x="139877" y="4584"/>
                </a:lnTo>
                <a:lnTo>
                  <a:pt x="31394" y="4584"/>
                </a:lnTo>
                <a:lnTo>
                  <a:pt x="30543" y="29260"/>
                </a:lnTo>
                <a:lnTo>
                  <a:pt x="28943" y="51130"/>
                </a:lnTo>
                <a:lnTo>
                  <a:pt x="25920" y="71132"/>
                </a:lnTo>
                <a:lnTo>
                  <a:pt x="20815" y="90170"/>
                </a:lnTo>
                <a:lnTo>
                  <a:pt x="0" y="90170"/>
                </a:lnTo>
                <a:lnTo>
                  <a:pt x="0" y="147955"/>
                </a:lnTo>
                <a:lnTo>
                  <a:pt x="30683" y="147955"/>
                </a:lnTo>
                <a:lnTo>
                  <a:pt x="30683" y="117487"/>
                </a:lnTo>
                <a:lnTo>
                  <a:pt x="173456" y="117487"/>
                </a:lnTo>
                <a:close/>
              </a:path>
              <a:path w="311150" h="147954">
                <a:moveTo>
                  <a:pt x="311137" y="71323"/>
                </a:moveTo>
                <a:lnTo>
                  <a:pt x="307225" y="39573"/>
                </a:lnTo>
                <a:lnTo>
                  <a:pt x="294474" y="17348"/>
                </a:lnTo>
                <a:lnTo>
                  <a:pt x="272478" y="4279"/>
                </a:lnTo>
                <a:lnTo>
                  <a:pt x="240842" y="0"/>
                </a:lnTo>
                <a:lnTo>
                  <a:pt x="210781" y="4267"/>
                </a:lnTo>
                <a:lnTo>
                  <a:pt x="188214" y="16560"/>
                </a:lnTo>
                <a:lnTo>
                  <a:pt x="174028" y="36106"/>
                </a:lnTo>
                <a:lnTo>
                  <a:pt x="169100" y="62128"/>
                </a:lnTo>
                <a:lnTo>
                  <a:pt x="173736" y="87782"/>
                </a:lnTo>
                <a:lnTo>
                  <a:pt x="187553" y="106502"/>
                </a:lnTo>
                <a:lnTo>
                  <a:pt x="210375" y="117957"/>
                </a:lnTo>
                <a:lnTo>
                  <a:pt x="242049" y="121843"/>
                </a:lnTo>
                <a:lnTo>
                  <a:pt x="256717" y="121653"/>
                </a:lnTo>
                <a:lnTo>
                  <a:pt x="308724" y="91147"/>
                </a:lnTo>
                <a:lnTo>
                  <a:pt x="293509" y="93408"/>
                </a:lnTo>
                <a:lnTo>
                  <a:pt x="276745" y="95072"/>
                </a:lnTo>
                <a:lnTo>
                  <a:pt x="259283" y="96113"/>
                </a:lnTo>
                <a:lnTo>
                  <a:pt x="242062" y="96469"/>
                </a:lnTo>
                <a:lnTo>
                  <a:pt x="224040" y="94386"/>
                </a:lnTo>
                <a:lnTo>
                  <a:pt x="211467" y="88036"/>
                </a:lnTo>
                <a:lnTo>
                  <a:pt x="204114" y="77190"/>
                </a:lnTo>
                <a:lnTo>
                  <a:pt x="201714" y="61645"/>
                </a:lnTo>
                <a:lnTo>
                  <a:pt x="204292" y="45656"/>
                </a:lnTo>
                <a:lnTo>
                  <a:pt x="211861" y="33820"/>
                </a:lnTo>
                <a:lnTo>
                  <a:pt x="224142" y="26454"/>
                </a:lnTo>
                <a:lnTo>
                  <a:pt x="240842" y="23926"/>
                </a:lnTo>
                <a:lnTo>
                  <a:pt x="255270" y="25501"/>
                </a:lnTo>
                <a:lnTo>
                  <a:pt x="266242" y="30187"/>
                </a:lnTo>
                <a:lnTo>
                  <a:pt x="273634" y="37909"/>
                </a:lnTo>
                <a:lnTo>
                  <a:pt x="277329" y="48590"/>
                </a:lnTo>
                <a:lnTo>
                  <a:pt x="229006" y="48590"/>
                </a:lnTo>
                <a:lnTo>
                  <a:pt x="216687" y="71323"/>
                </a:lnTo>
                <a:lnTo>
                  <a:pt x="311137" y="7132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1">
            <a:extLst>
              <a:ext uri="{FF2B5EF4-FFF2-40B4-BE49-F238E27FC236}">
                <a16:creationId xmlns:a16="http://schemas.microsoft.com/office/drawing/2014/main" xmlns="" id="{F6A92545-212B-9AF1-1FCC-ECF053D90C08}"/>
              </a:ext>
            </a:extLst>
          </p:cNvPr>
          <p:cNvSpPr txBox="1"/>
          <p:nvPr/>
        </p:nvSpPr>
        <p:spPr>
          <a:xfrm>
            <a:off x="1422281" y="132474"/>
            <a:ext cx="383281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b="1" spc="-30" dirty="0">
                <a:solidFill>
                  <a:srgbClr val="FEFEFE"/>
                </a:solidFill>
                <a:latin typeface="Candara Light" panose="020E0502030303020204" pitchFamily="34" charset="0"/>
                <a:cs typeface="Tahoma"/>
              </a:rPr>
              <a:t>2. ИНФРАСТРУКТУРА!</a:t>
            </a:r>
            <a:endParaRPr dirty="0">
              <a:latin typeface="Candara Light" panose="020E0502030303020204" pitchFamily="34" charset="0"/>
              <a:cs typeface="Tahom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1334" y="2238"/>
            <a:ext cx="3862070" cy="561340"/>
          </a:xfrm>
          <a:custGeom>
            <a:avLst/>
            <a:gdLst/>
            <a:ahLst/>
            <a:cxnLst/>
            <a:rect l="l" t="t" r="r" b="b"/>
            <a:pathLst>
              <a:path w="3862070" h="561340">
                <a:moveTo>
                  <a:pt x="3861686" y="0"/>
                </a:moveTo>
                <a:lnTo>
                  <a:pt x="0" y="0"/>
                </a:lnTo>
                <a:lnTo>
                  <a:pt x="0" y="561272"/>
                </a:lnTo>
                <a:lnTo>
                  <a:pt x="3861686" y="561272"/>
                </a:lnTo>
                <a:lnTo>
                  <a:pt x="3861686" y="0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352546" y="1961403"/>
            <a:ext cx="427355" cy="210185"/>
          </a:xfrm>
          <a:custGeom>
            <a:avLst/>
            <a:gdLst/>
            <a:ahLst/>
            <a:cxnLst/>
            <a:rect l="l" t="t" r="r" b="b"/>
            <a:pathLst>
              <a:path w="427355" h="210185">
                <a:moveTo>
                  <a:pt x="80852" y="0"/>
                </a:moveTo>
                <a:lnTo>
                  <a:pt x="45973" y="7446"/>
                </a:lnTo>
                <a:lnTo>
                  <a:pt x="20652" y="28597"/>
                </a:lnTo>
                <a:lnTo>
                  <a:pt x="5218" y="61665"/>
                </a:lnTo>
                <a:lnTo>
                  <a:pt x="0" y="104867"/>
                </a:lnTo>
                <a:lnTo>
                  <a:pt x="5218" y="147904"/>
                </a:lnTo>
                <a:lnTo>
                  <a:pt x="20652" y="180889"/>
                </a:lnTo>
                <a:lnTo>
                  <a:pt x="45973" y="202009"/>
                </a:lnTo>
                <a:lnTo>
                  <a:pt x="80852" y="209452"/>
                </a:lnTo>
                <a:lnTo>
                  <a:pt x="115899" y="202009"/>
                </a:lnTo>
                <a:lnTo>
                  <a:pt x="141307" y="180889"/>
                </a:lnTo>
                <a:lnTo>
                  <a:pt x="146870" y="169024"/>
                </a:lnTo>
                <a:lnTo>
                  <a:pt x="80852" y="169024"/>
                </a:lnTo>
                <a:lnTo>
                  <a:pt x="64391" y="164314"/>
                </a:lnTo>
                <a:lnTo>
                  <a:pt x="53314" y="151117"/>
                </a:lnTo>
                <a:lnTo>
                  <a:pt x="47070" y="130834"/>
                </a:lnTo>
                <a:lnTo>
                  <a:pt x="45111" y="104867"/>
                </a:lnTo>
                <a:lnTo>
                  <a:pt x="47029" y="78732"/>
                </a:lnTo>
                <a:lnTo>
                  <a:pt x="53205" y="58365"/>
                </a:lnTo>
                <a:lnTo>
                  <a:pt x="64269" y="45138"/>
                </a:lnTo>
                <a:lnTo>
                  <a:pt x="80852" y="40424"/>
                </a:lnTo>
                <a:lnTo>
                  <a:pt x="146838" y="40424"/>
                </a:lnTo>
                <a:lnTo>
                  <a:pt x="141307" y="28597"/>
                </a:lnTo>
                <a:lnTo>
                  <a:pt x="115899" y="7446"/>
                </a:lnTo>
                <a:lnTo>
                  <a:pt x="80852" y="0"/>
                </a:lnTo>
                <a:close/>
              </a:path>
              <a:path w="427355" h="210185">
                <a:moveTo>
                  <a:pt x="146838" y="40424"/>
                </a:moveTo>
                <a:lnTo>
                  <a:pt x="80852" y="40424"/>
                </a:lnTo>
                <a:lnTo>
                  <a:pt x="97481" y="45138"/>
                </a:lnTo>
                <a:lnTo>
                  <a:pt x="108645" y="58365"/>
                </a:lnTo>
                <a:lnTo>
                  <a:pt x="114920" y="78732"/>
                </a:lnTo>
                <a:lnTo>
                  <a:pt x="116884" y="104867"/>
                </a:lnTo>
                <a:lnTo>
                  <a:pt x="114920" y="130834"/>
                </a:lnTo>
                <a:lnTo>
                  <a:pt x="108645" y="151117"/>
                </a:lnTo>
                <a:lnTo>
                  <a:pt x="97481" y="164314"/>
                </a:lnTo>
                <a:lnTo>
                  <a:pt x="80852" y="169024"/>
                </a:lnTo>
                <a:lnTo>
                  <a:pt x="146870" y="169024"/>
                </a:lnTo>
                <a:lnTo>
                  <a:pt x="156773" y="147904"/>
                </a:lnTo>
                <a:lnTo>
                  <a:pt x="161996" y="104867"/>
                </a:lnTo>
                <a:lnTo>
                  <a:pt x="156773" y="61665"/>
                </a:lnTo>
                <a:lnTo>
                  <a:pt x="146838" y="40424"/>
                </a:lnTo>
                <a:close/>
              </a:path>
              <a:path w="427355" h="210185">
                <a:moveTo>
                  <a:pt x="372035" y="102528"/>
                </a:moveTo>
                <a:lnTo>
                  <a:pt x="350619" y="106702"/>
                </a:lnTo>
                <a:lnTo>
                  <a:pt x="333215" y="118125"/>
                </a:lnTo>
                <a:lnTo>
                  <a:pt x="321525" y="135151"/>
                </a:lnTo>
                <a:lnTo>
                  <a:pt x="317249" y="156132"/>
                </a:lnTo>
                <a:lnTo>
                  <a:pt x="321525" y="177116"/>
                </a:lnTo>
                <a:lnTo>
                  <a:pt x="333215" y="194143"/>
                </a:lnTo>
                <a:lnTo>
                  <a:pt x="350619" y="205568"/>
                </a:lnTo>
                <a:lnTo>
                  <a:pt x="372035" y="209743"/>
                </a:lnTo>
                <a:lnTo>
                  <a:pt x="393445" y="205568"/>
                </a:lnTo>
                <a:lnTo>
                  <a:pt x="410847" y="194143"/>
                </a:lnTo>
                <a:lnTo>
                  <a:pt x="422462" y="177224"/>
                </a:lnTo>
                <a:lnTo>
                  <a:pt x="372035" y="177224"/>
                </a:lnTo>
                <a:lnTo>
                  <a:pt x="364132" y="175618"/>
                </a:lnTo>
                <a:lnTo>
                  <a:pt x="357604" y="171183"/>
                </a:lnTo>
                <a:lnTo>
                  <a:pt x="353164" y="164496"/>
                </a:lnTo>
                <a:lnTo>
                  <a:pt x="351525" y="156132"/>
                </a:lnTo>
                <a:lnTo>
                  <a:pt x="353164" y="147770"/>
                </a:lnTo>
                <a:lnTo>
                  <a:pt x="357604" y="141083"/>
                </a:lnTo>
                <a:lnTo>
                  <a:pt x="364132" y="136649"/>
                </a:lnTo>
                <a:lnTo>
                  <a:pt x="372035" y="135042"/>
                </a:lnTo>
                <a:lnTo>
                  <a:pt x="422463" y="135042"/>
                </a:lnTo>
                <a:lnTo>
                  <a:pt x="410847" y="118125"/>
                </a:lnTo>
                <a:lnTo>
                  <a:pt x="393445" y="106702"/>
                </a:lnTo>
                <a:lnTo>
                  <a:pt x="372035" y="102528"/>
                </a:lnTo>
                <a:close/>
              </a:path>
              <a:path w="427355" h="210185">
                <a:moveTo>
                  <a:pt x="361778" y="292"/>
                </a:moveTo>
                <a:lnTo>
                  <a:pt x="225273" y="193338"/>
                </a:lnTo>
                <a:lnTo>
                  <a:pt x="250463" y="209452"/>
                </a:lnTo>
                <a:lnTo>
                  <a:pt x="387266" y="16405"/>
                </a:lnTo>
                <a:lnTo>
                  <a:pt x="361778" y="292"/>
                </a:lnTo>
                <a:close/>
              </a:path>
              <a:path w="427355" h="210185">
                <a:moveTo>
                  <a:pt x="422463" y="135042"/>
                </a:moveTo>
                <a:lnTo>
                  <a:pt x="372035" y="135042"/>
                </a:lnTo>
                <a:lnTo>
                  <a:pt x="379932" y="136649"/>
                </a:lnTo>
                <a:lnTo>
                  <a:pt x="386458" y="141083"/>
                </a:lnTo>
                <a:lnTo>
                  <a:pt x="390897" y="147770"/>
                </a:lnTo>
                <a:lnTo>
                  <a:pt x="392536" y="156132"/>
                </a:lnTo>
                <a:lnTo>
                  <a:pt x="390897" y="164496"/>
                </a:lnTo>
                <a:lnTo>
                  <a:pt x="386458" y="171183"/>
                </a:lnTo>
                <a:lnTo>
                  <a:pt x="379932" y="175618"/>
                </a:lnTo>
                <a:lnTo>
                  <a:pt x="372035" y="177224"/>
                </a:lnTo>
                <a:lnTo>
                  <a:pt x="422462" y="177224"/>
                </a:lnTo>
                <a:lnTo>
                  <a:pt x="426812" y="156132"/>
                </a:lnTo>
                <a:lnTo>
                  <a:pt x="422537" y="135151"/>
                </a:lnTo>
                <a:close/>
              </a:path>
              <a:path w="427355" h="210185">
                <a:moveTo>
                  <a:pt x="240504" y="0"/>
                </a:moveTo>
                <a:lnTo>
                  <a:pt x="219044" y="4174"/>
                </a:lnTo>
                <a:lnTo>
                  <a:pt x="201542" y="15598"/>
                </a:lnTo>
                <a:lnTo>
                  <a:pt x="189752" y="32624"/>
                </a:lnTo>
                <a:lnTo>
                  <a:pt x="185432" y="53604"/>
                </a:lnTo>
                <a:lnTo>
                  <a:pt x="189752" y="74586"/>
                </a:lnTo>
                <a:lnTo>
                  <a:pt x="201542" y="91614"/>
                </a:lnTo>
                <a:lnTo>
                  <a:pt x="219044" y="103039"/>
                </a:lnTo>
                <a:lnTo>
                  <a:pt x="240504" y="107214"/>
                </a:lnTo>
                <a:lnTo>
                  <a:pt x="261792" y="103039"/>
                </a:lnTo>
                <a:lnTo>
                  <a:pt x="279208" y="91614"/>
                </a:lnTo>
                <a:lnTo>
                  <a:pt x="290890" y="74696"/>
                </a:lnTo>
                <a:lnTo>
                  <a:pt x="240504" y="74696"/>
                </a:lnTo>
                <a:lnTo>
                  <a:pt x="232602" y="73090"/>
                </a:lnTo>
                <a:lnTo>
                  <a:pt x="226074" y="68656"/>
                </a:lnTo>
                <a:lnTo>
                  <a:pt x="221634" y="61969"/>
                </a:lnTo>
                <a:lnTo>
                  <a:pt x="219995" y="53604"/>
                </a:lnTo>
                <a:lnTo>
                  <a:pt x="221634" y="45244"/>
                </a:lnTo>
                <a:lnTo>
                  <a:pt x="226074" y="38558"/>
                </a:lnTo>
                <a:lnTo>
                  <a:pt x="232602" y="34124"/>
                </a:lnTo>
                <a:lnTo>
                  <a:pt x="240504" y="32518"/>
                </a:lnTo>
                <a:lnTo>
                  <a:pt x="290893" y="32518"/>
                </a:lnTo>
                <a:lnTo>
                  <a:pt x="279208" y="15598"/>
                </a:lnTo>
                <a:lnTo>
                  <a:pt x="261792" y="4174"/>
                </a:lnTo>
                <a:lnTo>
                  <a:pt x="240504" y="0"/>
                </a:lnTo>
                <a:close/>
              </a:path>
              <a:path w="427355" h="210185">
                <a:moveTo>
                  <a:pt x="290893" y="32518"/>
                </a:moveTo>
                <a:lnTo>
                  <a:pt x="240504" y="32518"/>
                </a:lnTo>
                <a:lnTo>
                  <a:pt x="248404" y="34124"/>
                </a:lnTo>
                <a:lnTo>
                  <a:pt x="254930" y="38558"/>
                </a:lnTo>
                <a:lnTo>
                  <a:pt x="259368" y="45244"/>
                </a:lnTo>
                <a:lnTo>
                  <a:pt x="261006" y="53604"/>
                </a:lnTo>
                <a:lnTo>
                  <a:pt x="259368" y="61969"/>
                </a:lnTo>
                <a:lnTo>
                  <a:pt x="254930" y="68656"/>
                </a:lnTo>
                <a:lnTo>
                  <a:pt x="248404" y="73090"/>
                </a:lnTo>
                <a:lnTo>
                  <a:pt x="240504" y="74696"/>
                </a:lnTo>
                <a:lnTo>
                  <a:pt x="290890" y="74696"/>
                </a:lnTo>
                <a:lnTo>
                  <a:pt x="295282" y="53604"/>
                </a:lnTo>
                <a:lnTo>
                  <a:pt x="290966" y="32624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>
              <a:latin typeface="Candara Light" panose="020E0502030303020204" pitchFamily="34" charset="0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7358202" y="362154"/>
            <a:ext cx="248285" cy="120014"/>
          </a:xfrm>
          <a:custGeom>
            <a:avLst/>
            <a:gdLst/>
            <a:ahLst/>
            <a:cxnLst/>
            <a:rect l="l" t="t" r="r" b="b"/>
            <a:pathLst>
              <a:path w="248284" h="120015">
                <a:moveTo>
                  <a:pt x="102654" y="0"/>
                </a:moveTo>
                <a:lnTo>
                  <a:pt x="0" y="0"/>
                </a:lnTo>
                <a:lnTo>
                  <a:pt x="0" y="112903"/>
                </a:lnTo>
                <a:lnTo>
                  <a:pt x="33566" y="112903"/>
                </a:lnTo>
                <a:lnTo>
                  <a:pt x="33566" y="28054"/>
                </a:lnTo>
                <a:lnTo>
                  <a:pt x="87198" y="28054"/>
                </a:lnTo>
                <a:lnTo>
                  <a:pt x="102654" y="0"/>
                </a:lnTo>
                <a:close/>
              </a:path>
              <a:path w="248284" h="120015">
                <a:moveTo>
                  <a:pt x="147345" y="0"/>
                </a:moveTo>
                <a:lnTo>
                  <a:pt x="114020" y="0"/>
                </a:lnTo>
                <a:lnTo>
                  <a:pt x="114020" y="74701"/>
                </a:lnTo>
                <a:lnTo>
                  <a:pt x="122072" y="70942"/>
                </a:lnTo>
                <a:lnTo>
                  <a:pt x="130683" y="66370"/>
                </a:lnTo>
                <a:lnTo>
                  <a:pt x="139293" y="61239"/>
                </a:lnTo>
                <a:lnTo>
                  <a:pt x="147345" y="55841"/>
                </a:lnTo>
                <a:lnTo>
                  <a:pt x="147345" y="0"/>
                </a:lnTo>
                <a:close/>
              </a:path>
              <a:path w="248284" h="120015">
                <a:moveTo>
                  <a:pt x="247853" y="254"/>
                </a:moveTo>
                <a:lnTo>
                  <a:pt x="221754" y="254"/>
                </a:lnTo>
                <a:lnTo>
                  <a:pt x="198704" y="24790"/>
                </a:lnTo>
                <a:lnTo>
                  <a:pt x="171411" y="50088"/>
                </a:lnTo>
                <a:lnTo>
                  <a:pt x="142367" y="72694"/>
                </a:lnTo>
                <a:lnTo>
                  <a:pt x="114020" y="89217"/>
                </a:lnTo>
                <a:lnTo>
                  <a:pt x="114020" y="119684"/>
                </a:lnTo>
                <a:lnTo>
                  <a:pt x="139585" y="107861"/>
                </a:lnTo>
                <a:lnTo>
                  <a:pt x="164960" y="92087"/>
                </a:lnTo>
                <a:lnTo>
                  <a:pt x="189979" y="72656"/>
                </a:lnTo>
                <a:lnTo>
                  <a:pt x="214515" y="49847"/>
                </a:lnTo>
                <a:lnTo>
                  <a:pt x="214515" y="113157"/>
                </a:lnTo>
                <a:lnTo>
                  <a:pt x="247853" y="113157"/>
                </a:lnTo>
                <a:lnTo>
                  <a:pt x="247853" y="254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7178700" y="303404"/>
            <a:ext cx="165100" cy="172085"/>
          </a:xfrm>
          <a:custGeom>
            <a:avLst/>
            <a:gdLst/>
            <a:ahLst/>
            <a:cxnLst/>
            <a:rect l="l" t="t" r="r" b="b"/>
            <a:pathLst>
              <a:path w="165100" h="172084">
                <a:moveTo>
                  <a:pt x="77787" y="143852"/>
                </a:moveTo>
                <a:lnTo>
                  <a:pt x="17386" y="143852"/>
                </a:lnTo>
                <a:lnTo>
                  <a:pt x="0" y="171907"/>
                </a:lnTo>
                <a:lnTo>
                  <a:pt x="77787" y="171907"/>
                </a:lnTo>
                <a:lnTo>
                  <a:pt x="77787" y="143852"/>
                </a:lnTo>
                <a:close/>
              </a:path>
              <a:path w="165100" h="172084">
                <a:moveTo>
                  <a:pt x="164515" y="171653"/>
                </a:moveTo>
                <a:lnTo>
                  <a:pt x="99288" y="0"/>
                </a:lnTo>
                <a:lnTo>
                  <a:pt x="54838" y="0"/>
                </a:lnTo>
                <a:lnTo>
                  <a:pt x="98564" y="101066"/>
                </a:lnTo>
                <a:lnTo>
                  <a:pt x="89420" y="97332"/>
                </a:lnTo>
                <a:lnTo>
                  <a:pt x="80086" y="94780"/>
                </a:lnTo>
                <a:lnTo>
                  <a:pt x="70027" y="93306"/>
                </a:lnTo>
                <a:lnTo>
                  <a:pt x="58699" y="92837"/>
                </a:lnTo>
                <a:lnTo>
                  <a:pt x="53136" y="92837"/>
                </a:lnTo>
                <a:lnTo>
                  <a:pt x="45643" y="93319"/>
                </a:lnTo>
                <a:lnTo>
                  <a:pt x="43726" y="93814"/>
                </a:lnTo>
                <a:lnTo>
                  <a:pt x="25844" y="125971"/>
                </a:lnTo>
                <a:lnTo>
                  <a:pt x="27533" y="125971"/>
                </a:lnTo>
                <a:lnTo>
                  <a:pt x="35750" y="124993"/>
                </a:lnTo>
                <a:lnTo>
                  <a:pt x="46380" y="124993"/>
                </a:lnTo>
                <a:lnTo>
                  <a:pt x="90309" y="133616"/>
                </a:lnTo>
                <a:lnTo>
                  <a:pt x="120307" y="166103"/>
                </a:lnTo>
                <a:lnTo>
                  <a:pt x="121513" y="171653"/>
                </a:lnTo>
                <a:lnTo>
                  <a:pt x="164515" y="17165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6" name="object 36"/>
          <p:cNvGrpSpPr/>
          <p:nvPr/>
        </p:nvGrpSpPr>
        <p:grpSpPr>
          <a:xfrm>
            <a:off x="7928334" y="362147"/>
            <a:ext cx="302260" cy="113664"/>
            <a:chOff x="6917097" y="362147"/>
            <a:chExt cx="302260" cy="113664"/>
          </a:xfrm>
        </p:grpSpPr>
        <p:sp>
          <p:nvSpPr>
            <p:cNvPr id="37" name="object 37"/>
            <p:cNvSpPr/>
            <p:nvPr/>
          </p:nvSpPr>
          <p:spPr>
            <a:xfrm>
              <a:off x="6917097" y="362147"/>
              <a:ext cx="149225" cy="113664"/>
            </a:xfrm>
            <a:custGeom>
              <a:avLst/>
              <a:gdLst/>
              <a:ahLst/>
              <a:cxnLst/>
              <a:rect l="l" t="t" r="r" b="b"/>
              <a:pathLst>
                <a:path w="149225" h="113665">
                  <a:moveTo>
                    <a:pt x="148808" y="0"/>
                  </a:moveTo>
                  <a:lnTo>
                    <a:pt x="37922" y="0"/>
                  </a:lnTo>
                  <a:lnTo>
                    <a:pt x="37922" y="10401"/>
                  </a:lnTo>
                  <a:lnTo>
                    <a:pt x="37656" y="33323"/>
                  </a:lnTo>
                  <a:lnTo>
                    <a:pt x="34058" y="73987"/>
                  </a:lnTo>
                  <a:lnTo>
                    <a:pt x="26800" y="85594"/>
                  </a:lnTo>
                  <a:lnTo>
                    <a:pt x="14485" y="85594"/>
                  </a:lnTo>
                  <a:lnTo>
                    <a:pt x="0" y="112428"/>
                  </a:lnTo>
                  <a:lnTo>
                    <a:pt x="6518" y="113397"/>
                  </a:lnTo>
                  <a:lnTo>
                    <a:pt x="12562" y="113634"/>
                  </a:lnTo>
                  <a:lnTo>
                    <a:pt x="21739" y="113634"/>
                  </a:lnTo>
                  <a:lnTo>
                    <a:pt x="61246" y="84160"/>
                  </a:lnTo>
                  <a:lnTo>
                    <a:pt x="66790" y="42046"/>
                  </a:lnTo>
                  <a:lnTo>
                    <a:pt x="67153" y="26601"/>
                  </a:lnTo>
                  <a:lnTo>
                    <a:pt x="115469" y="26601"/>
                  </a:lnTo>
                  <a:lnTo>
                    <a:pt x="115469" y="112910"/>
                  </a:lnTo>
                  <a:lnTo>
                    <a:pt x="148808" y="112910"/>
                  </a:lnTo>
                  <a:lnTo>
                    <a:pt x="148808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94894" y="362147"/>
              <a:ext cx="124413" cy="112900"/>
            </a:xfrm>
            <a:prstGeom prst="rect">
              <a:avLst/>
            </a:prstGeom>
          </p:spPr>
        </p:pic>
      </p:grpSp>
      <p:sp>
        <p:nvSpPr>
          <p:cNvPr id="39" name="object 39"/>
          <p:cNvSpPr/>
          <p:nvPr/>
        </p:nvSpPr>
        <p:spPr>
          <a:xfrm>
            <a:off x="7619821" y="357570"/>
            <a:ext cx="311150" cy="147955"/>
          </a:xfrm>
          <a:custGeom>
            <a:avLst/>
            <a:gdLst/>
            <a:ahLst/>
            <a:cxnLst/>
            <a:rect l="l" t="t" r="r" b="b"/>
            <a:pathLst>
              <a:path w="311150" h="147954">
                <a:moveTo>
                  <a:pt x="173456" y="117487"/>
                </a:moveTo>
                <a:lnTo>
                  <a:pt x="158965" y="90170"/>
                </a:lnTo>
                <a:lnTo>
                  <a:pt x="51549" y="90170"/>
                </a:lnTo>
                <a:lnTo>
                  <a:pt x="54559" y="77076"/>
                </a:lnTo>
                <a:lnTo>
                  <a:pt x="56832" y="65532"/>
                </a:lnTo>
                <a:lnTo>
                  <a:pt x="58559" y="51498"/>
                </a:lnTo>
                <a:lnTo>
                  <a:pt x="59918" y="30949"/>
                </a:lnTo>
                <a:lnTo>
                  <a:pt x="106540" y="30949"/>
                </a:lnTo>
                <a:lnTo>
                  <a:pt x="106540" y="76644"/>
                </a:lnTo>
                <a:lnTo>
                  <a:pt x="139877" y="76644"/>
                </a:lnTo>
                <a:lnTo>
                  <a:pt x="139877" y="4584"/>
                </a:lnTo>
                <a:lnTo>
                  <a:pt x="31394" y="4584"/>
                </a:lnTo>
                <a:lnTo>
                  <a:pt x="30543" y="29260"/>
                </a:lnTo>
                <a:lnTo>
                  <a:pt x="28943" y="51130"/>
                </a:lnTo>
                <a:lnTo>
                  <a:pt x="25920" y="71132"/>
                </a:lnTo>
                <a:lnTo>
                  <a:pt x="20815" y="90170"/>
                </a:lnTo>
                <a:lnTo>
                  <a:pt x="0" y="90170"/>
                </a:lnTo>
                <a:lnTo>
                  <a:pt x="0" y="147955"/>
                </a:lnTo>
                <a:lnTo>
                  <a:pt x="30683" y="147955"/>
                </a:lnTo>
                <a:lnTo>
                  <a:pt x="30683" y="117487"/>
                </a:lnTo>
                <a:lnTo>
                  <a:pt x="173456" y="117487"/>
                </a:lnTo>
                <a:close/>
              </a:path>
              <a:path w="311150" h="147954">
                <a:moveTo>
                  <a:pt x="311137" y="71323"/>
                </a:moveTo>
                <a:lnTo>
                  <a:pt x="307225" y="39573"/>
                </a:lnTo>
                <a:lnTo>
                  <a:pt x="294474" y="17348"/>
                </a:lnTo>
                <a:lnTo>
                  <a:pt x="272478" y="4279"/>
                </a:lnTo>
                <a:lnTo>
                  <a:pt x="240842" y="0"/>
                </a:lnTo>
                <a:lnTo>
                  <a:pt x="210781" y="4267"/>
                </a:lnTo>
                <a:lnTo>
                  <a:pt x="188214" y="16560"/>
                </a:lnTo>
                <a:lnTo>
                  <a:pt x="174028" y="36106"/>
                </a:lnTo>
                <a:lnTo>
                  <a:pt x="169100" y="62128"/>
                </a:lnTo>
                <a:lnTo>
                  <a:pt x="173736" y="87782"/>
                </a:lnTo>
                <a:lnTo>
                  <a:pt x="187553" y="106502"/>
                </a:lnTo>
                <a:lnTo>
                  <a:pt x="210375" y="117957"/>
                </a:lnTo>
                <a:lnTo>
                  <a:pt x="242049" y="121843"/>
                </a:lnTo>
                <a:lnTo>
                  <a:pt x="256717" y="121653"/>
                </a:lnTo>
                <a:lnTo>
                  <a:pt x="308724" y="91147"/>
                </a:lnTo>
                <a:lnTo>
                  <a:pt x="293509" y="93408"/>
                </a:lnTo>
                <a:lnTo>
                  <a:pt x="276745" y="95072"/>
                </a:lnTo>
                <a:lnTo>
                  <a:pt x="259283" y="96113"/>
                </a:lnTo>
                <a:lnTo>
                  <a:pt x="242062" y="96469"/>
                </a:lnTo>
                <a:lnTo>
                  <a:pt x="224040" y="94386"/>
                </a:lnTo>
                <a:lnTo>
                  <a:pt x="211467" y="88036"/>
                </a:lnTo>
                <a:lnTo>
                  <a:pt x="204114" y="77190"/>
                </a:lnTo>
                <a:lnTo>
                  <a:pt x="201714" y="61645"/>
                </a:lnTo>
                <a:lnTo>
                  <a:pt x="204292" y="45656"/>
                </a:lnTo>
                <a:lnTo>
                  <a:pt x="211861" y="33820"/>
                </a:lnTo>
                <a:lnTo>
                  <a:pt x="224142" y="26454"/>
                </a:lnTo>
                <a:lnTo>
                  <a:pt x="240842" y="23926"/>
                </a:lnTo>
                <a:lnTo>
                  <a:pt x="255270" y="25501"/>
                </a:lnTo>
                <a:lnTo>
                  <a:pt x="266242" y="30187"/>
                </a:lnTo>
                <a:lnTo>
                  <a:pt x="273634" y="37909"/>
                </a:lnTo>
                <a:lnTo>
                  <a:pt x="277329" y="48590"/>
                </a:lnTo>
                <a:lnTo>
                  <a:pt x="229006" y="48590"/>
                </a:lnTo>
                <a:lnTo>
                  <a:pt x="216687" y="71323"/>
                </a:lnTo>
                <a:lnTo>
                  <a:pt x="311137" y="7132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767610" y="3223303"/>
            <a:ext cx="918801" cy="363267"/>
          </a:xfrm>
          <a:custGeom>
            <a:avLst/>
            <a:gdLst/>
            <a:ahLst/>
            <a:cxnLst/>
            <a:rect l="l" t="t" r="r" b="b"/>
            <a:pathLst>
              <a:path w="1237614" h="412750">
                <a:moveTo>
                  <a:pt x="129884" y="74084"/>
                </a:moveTo>
                <a:lnTo>
                  <a:pt x="87213" y="74084"/>
                </a:lnTo>
                <a:lnTo>
                  <a:pt x="87213" y="352605"/>
                </a:lnTo>
                <a:lnTo>
                  <a:pt x="129884" y="352605"/>
                </a:lnTo>
                <a:lnTo>
                  <a:pt x="129884" y="74084"/>
                </a:lnTo>
                <a:close/>
              </a:path>
              <a:path w="1237614" h="412750">
                <a:moveTo>
                  <a:pt x="129884" y="26725"/>
                </a:moveTo>
                <a:lnTo>
                  <a:pt x="96591" y="26725"/>
                </a:lnTo>
                <a:lnTo>
                  <a:pt x="0" y="72680"/>
                </a:lnTo>
                <a:lnTo>
                  <a:pt x="14069" y="106909"/>
                </a:lnTo>
                <a:lnTo>
                  <a:pt x="87213" y="74084"/>
                </a:lnTo>
                <a:lnTo>
                  <a:pt x="129884" y="74084"/>
                </a:lnTo>
                <a:lnTo>
                  <a:pt x="129884" y="26725"/>
                </a:lnTo>
                <a:close/>
              </a:path>
              <a:path w="1237614" h="412750">
                <a:moveTo>
                  <a:pt x="724435" y="0"/>
                </a:moveTo>
                <a:lnTo>
                  <a:pt x="558918" y="398087"/>
                </a:lnTo>
                <a:lnTo>
                  <a:pt x="594083" y="412624"/>
                </a:lnTo>
                <a:lnTo>
                  <a:pt x="759603" y="14536"/>
                </a:lnTo>
                <a:lnTo>
                  <a:pt x="724435" y="0"/>
                </a:lnTo>
                <a:close/>
              </a:path>
              <a:path w="1237614" h="412750">
                <a:moveTo>
                  <a:pt x="307591" y="286023"/>
                </a:moveTo>
                <a:lnTo>
                  <a:pt x="263984" y="286023"/>
                </a:lnTo>
                <a:lnTo>
                  <a:pt x="263984" y="352605"/>
                </a:lnTo>
                <a:lnTo>
                  <a:pt x="307591" y="352605"/>
                </a:lnTo>
                <a:lnTo>
                  <a:pt x="307591" y="286023"/>
                </a:lnTo>
                <a:close/>
              </a:path>
              <a:path w="1237614" h="412750">
                <a:moveTo>
                  <a:pt x="497490" y="248043"/>
                </a:moveTo>
                <a:lnTo>
                  <a:pt x="228819" y="248043"/>
                </a:lnTo>
                <a:lnTo>
                  <a:pt x="228819" y="286023"/>
                </a:lnTo>
                <a:lnTo>
                  <a:pt x="497490" y="286023"/>
                </a:lnTo>
                <a:lnTo>
                  <a:pt x="497490" y="248043"/>
                </a:lnTo>
                <a:close/>
              </a:path>
              <a:path w="1237614" h="412750">
                <a:moveTo>
                  <a:pt x="307591" y="218973"/>
                </a:moveTo>
                <a:lnTo>
                  <a:pt x="263984" y="218973"/>
                </a:lnTo>
                <a:lnTo>
                  <a:pt x="263984" y="248043"/>
                </a:lnTo>
                <a:lnTo>
                  <a:pt x="307591" y="248043"/>
                </a:lnTo>
                <a:lnTo>
                  <a:pt x="307591" y="218973"/>
                </a:lnTo>
                <a:close/>
              </a:path>
              <a:path w="1237614" h="412750">
                <a:moveTo>
                  <a:pt x="387770" y="24382"/>
                </a:moveTo>
                <a:lnTo>
                  <a:pt x="263984" y="24382"/>
                </a:lnTo>
                <a:lnTo>
                  <a:pt x="263984" y="181461"/>
                </a:lnTo>
                <a:lnTo>
                  <a:pt x="228819" y="181461"/>
                </a:lnTo>
                <a:lnTo>
                  <a:pt x="228819" y="218973"/>
                </a:lnTo>
                <a:lnTo>
                  <a:pt x="391521" y="218973"/>
                </a:lnTo>
                <a:lnTo>
                  <a:pt x="450545" y="211881"/>
                </a:lnTo>
                <a:lnTo>
                  <a:pt x="488113" y="190371"/>
                </a:lnTo>
                <a:lnTo>
                  <a:pt x="495645" y="180521"/>
                </a:lnTo>
                <a:lnTo>
                  <a:pt x="307591" y="180521"/>
                </a:lnTo>
                <a:lnTo>
                  <a:pt x="307591" y="63301"/>
                </a:lnTo>
                <a:lnTo>
                  <a:pt x="496920" y="63301"/>
                </a:lnTo>
                <a:lnTo>
                  <a:pt x="494092" y="58201"/>
                </a:lnTo>
                <a:lnTo>
                  <a:pt x="437475" y="27198"/>
                </a:lnTo>
                <a:lnTo>
                  <a:pt x="403252" y="24558"/>
                </a:lnTo>
                <a:lnTo>
                  <a:pt x="387770" y="24382"/>
                </a:lnTo>
                <a:close/>
              </a:path>
              <a:path w="1237614" h="412750">
                <a:moveTo>
                  <a:pt x="496920" y="63301"/>
                </a:moveTo>
                <a:lnTo>
                  <a:pt x="391053" y="63301"/>
                </a:lnTo>
                <a:lnTo>
                  <a:pt x="404945" y="63477"/>
                </a:lnTo>
                <a:lnTo>
                  <a:pt x="416374" y="64004"/>
                </a:lnTo>
                <a:lnTo>
                  <a:pt x="459218" y="85220"/>
                </a:lnTo>
                <a:lnTo>
                  <a:pt x="469357" y="120506"/>
                </a:lnTo>
                <a:lnTo>
                  <a:pt x="465247" y="145906"/>
                </a:lnTo>
                <a:lnTo>
                  <a:pt x="451951" y="164756"/>
                </a:lnTo>
                <a:lnTo>
                  <a:pt x="428016" y="176485"/>
                </a:lnTo>
                <a:lnTo>
                  <a:pt x="391993" y="180521"/>
                </a:lnTo>
                <a:lnTo>
                  <a:pt x="495645" y="180521"/>
                </a:lnTo>
                <a:lnTo>
                  <a:pt x="499807" y="175079"/>
                </a:lnTo>
                <a:lnTo>
                  <a:pt x="508159" y="158074"/>
                </a:lnTo>
                <a:lnTo>
                  <a:pt x="513170" y="139400"/>
                </a:lnTo>
                <a:lnTo>
                  <a:pt x="514840" y="119099"/>
                </a:lnTo>
                <a:lnTo>
                  <a:pt x="509477" y="85946"/>
                </a:lnTo>
                <a:lnTo>
                  <a:pt x="496920" y="63301"/>
                </a:lnTo>
                <a:close/>
              </a:path>
              <a:path w="1237614" h="412750">
                <a:moveTo>
                  <a:pt x="862757" y="111596"/>
                </a:moveTo>
                <a:lnTo>
                  <a:pt x="807429" y="111596"/>
                </a:lnTo>
                <a:lnTo>
                  <a:pt x="807429" y="352605"/>
                </a:lnTo>
                <a:lnTo>
                  <a:pt x="847285" y="352605"/>
                </a:lnTo>
                <a:lnTo>
                  <a:pt x="847285" y="165989"/>
                </a:lnTo>
                <a:lnTo>
                  <a:pt x="886685" y="165989"/>
                </a:lnTo>
                <a:lnTo>
                  <a:pt x="862757" y="111596"/>
                </a:lnTo>
                <a:close/>
              </a:path>
              <a:path w="1237614" h="412750">
                <a:moveTo>
                  <a:pt x="886685" y="165989"/>
                </a:moveTo>
                <a:lnTo>
                  <a:pt x="847285" y="165989"/>
                </a:lnTo>
                <a:lnTo>
                  <a:pt x="929340" y="352605"/>
                </a:lnTo>
                <a:lnTo>
                  <a:pt x="957474" y="352605"/>
                </a:lnTo>
                <a:lnTo>
                  <a:pt x="982833" y="294933"/>
                </a:lnTo>
                <a:lnTo>
                  <a:pt x="943409" y="294933"/>
                </a:lnTo>
                <a:lnTo>
                  <a:pt x="886685" y="165989"/>
                </a:lnTo>
                <a:close/>
              </a:path>
              <a:path w="1237614" h="412750">
                <a:moveTo>
                  <a:pt x="1079388" y="165989"/>
                </a:moveTo>
                <a:lnTo>
                  <a:pt x="1039533" y="165989"/>
                </a:lnTo>
                <a:lnTo>
                  <a:pt x="1039533" y="352605"/>
                </a:lnTo>
                <a:lnTo>
                  <a:pt x="1079388" y="352605"/>
                </a:lnTo>
                <a:lnTo>
                  <a:pt x="1079388" y="165989"/>
                </a:lnTo>
                <a:close/>
              </a:path>
              <a:path w="1237614" h="412750">
                <a:moveTo>
                  <a:pt x="1079388" y="111596"/>
                </a:moveTo>
                <a:lnTo>
                  <a:pt x="1024055" y="111596"/>
                </a:lnTo>
                <a:lnTo>
                  <a:pt x="943409" y="294933"/>
                </a:lnTo>
                <a:lnTo>
                  <a:pt x="982833" y="294933"/>
                </a:lnTo>
                <a:lnTo>
                  <a:pt x="1039533" y="165989"/>
                </a:lnTo>
                <a:lnTo>
                  <a:pt x="1079388" y="165989"/>
                </a:lnTo>
                <a:lnTo>
                  <a:pt x="1079388" y="111596"/>
                </a:lnTo>
                <a:close/>
              </a:path>
              <a:path w="1237614" h="412750">
                <a:moveTo>
                  <a:pt x="1220651" y="33249"/>
                </a:moveTo>
                <a:lnTo>
                  <a:pt x="1185148" y="33249"/>
                </a:lnTo>
                <a:lnTo>
                  <a:pt x="1192695" y="35651"/>
                </a:lnTo>
                <a:lnTo>
                  <a:pt x="1204276" y="45252"/>
                </a:lnTo>
                <a:lnTo>
                  <a:pt x="1207173" y="51767"/>
                </a:lnTo>
                <a:lnTo>
                  <a:pt x="1207173" y="64569"/>
                </a:lnTo>
                <a:lnTo>
                  <a:pt x="1183586" y="102859"/>
                </a:lnTo>
                <a:lnTo>
                  <a:pt x="1171968" y="114631"/>
                </a:lnTo>
                <a:lnTo>
                  <a:pt x="1129219" y="157838"/>
                </a:lnTo>
                <a:lnTo>
                  <a:pt x="1129219" y="174297"/>
                </a:lnTo>
                <a:lnTo>
                  <a:pt x="1237348" y="174297"/>
                </a:lnTo>
                <a:lnTo>
                  <a:pt x="1237348" y="155094"/>
                </a:lnTo>
                <a:lnTo>
                  <a:pt x="1157565" y="155094"/>
                </a:lnTo>
                <a:lnTo>
                  <a:pt x="1187740" y="125376"/>
                </a:lnTo>
                <a:lnTo>
                  <a:pt x="1217876" y="90896"/>
                </a:lnTo>
                <a:lnTo>
                  <a:pt x="1227974" y="66549"/>
                </a:lnTo>
                <a:lnTo>
                  <a:pt x="1227974" y="58625"/>
                </a:lnTo>
                <a:lnTo>
                  <a:pt x="1227117" y="48945"/>
                </a:lnTo>
                <a:lnTo>
                  <a:pt x="1224545" y="40252"/>
                </a:lnTo>
                <a:lnTo>
                  <a:pt x="1220651" y="33249"/>
                </a:lnTo>
                <a:close/>
              </a:path>
              <a:path w="1237614" h="412750">
                <a:moveTo>
                  <a:pt x="1177455" y="13362"/>
                </a:moveTo>
                <a:lnTo>
                  <a:pt x="1136620" y="25164"/>
                </a:lnTo>
                <a:lnTo>
                  <a:pt x="1127163" y="32565"/>
                </a:lnTo>
                <a:lnTo>
                  <a:pt x="1137221" y="47880"/>
                </a:lnTo>
                <a:lnTo>
                  <a:pt x="1146493" y="41480"/>
                </a:lnTo>
                <a:lnTo>
                  <a:pt x="1156022" y="36907"/>
                </a:lnTo>
                <a:lnTo>
                  <a:pt x="1165809" y="34164"/>
                </a:lnTo>
                <a:lnTo>
                  <a:pt x="1175853" y="33249"/>
                </a:lnTo>
                <a:lnTo>
                  <a:pt x="1220651" y="33249"/>
                </a:lnTo>
                <a:lnTo>
                  <a:pt x="1220259" y="32544"/>
                </a:lnTo>
                <a:lnTo>
                  <a:pt x="1214258" y="25822"/>
                </a:lnTo>
                <a:lnTo>
                  <a:pt x="1206814" y="20372"/>
                </a:lnTo>
                <a:lnTo>
                  <a:pt x="1198199" y="16478"/>
                </a:lnTo>
                <a:lnTo>
                  <a:pt x="1188412" y="14141"/>
                </a:lnTo>
                <a:lnTo>
                  <a:pt x="1177455" y="13362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 b="1" dirty="0">
              <a:latin typeface="Candara Light" panose="020E0502030303020204" pitchFamily="34" charset="0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1716979" y="1825830"/>
            <a:ext cx="558165" cy="481330"/>
          </a:xfrm>
          <a:custGeom>
            <a:avLst/>
            <a:gdLst/>
            <a:ahLst/>
            <a:cxnLst/>
            <a:rect l="l" t="t" r="r" b="b"/>
            <a:pathLst>
              <a:path w="558164" h="481330">
                <a:moveTo>
                  <a:pt x="305892" y="154089"/>
                </a:moveTo>
                <a:lnTo>
                  <a:pt x="285343" y="154114"/>
                </a:lnTo>
                <a:lnTo>
                  <a:pt x="275894" y="156730"/>
                </a:lnTo>
                <a:lnTo>
                  <a:pt x="273304" y="166128"/>
                </a:lnTo>
                <a:lnTo>
                  <a:pt x="273329" y="186486"/>
                </a:lnTo>
                <a:lnTo>
                  <a:pt x="305752" y="186055"/>
                </a:lnTo>
                <a:lnTo>
                  <a:pt x="305892" y="154089"/>
                </a:lnTo>
                <a:close/>
              </a:path>
              <a:path w="558164" h="481330">
                <a:moveTo>
                  <a:pt x="306298" y="237464"/>
                </a:moveTo>
                <a:lnTo>
                  <a:pt x="306273" y="205625"/>
                </a:lnTo>
                <a:lnTo>
                  <a:pt x="273862" y="205816"/>
                </a:lnTo>
                <a:lnTo>
                  <a:pt x="273519" y="212420"/>
                </a:lnTo>
                <a:lnTo>
                  <a:pt x="273481" y="221386"/>
                </a:lnTo>
                <a:lnTo>
                  <a:pt x="274281" y="229933"/>
                </a:lnTo>
                <a:lnTo>
                  <a:pt x="276390" y="235254"/>
                </a:lnTo>
                <a:lnTo>
                  <a:pt x="281863" y="237426"/>
                </a:lnTo>
                <a:lnTo>
                  <a:pt x="290080" y="237959"/>
                </a:lnTo>
                <a:lnTo>
                  <a:pt x="306298" y="237464"/>
                </a:lnTo>
                <a:close/>
              </a:path>
              <a:path w="558164" h="481330">
                <a:moveTo>
                  <a:pt x="360692" y="169938"/>
                </a:moveTo>
                <a:lnTo>
                  <a:pt x="360032" y="161772"/>
                </a:lnTo>
                <a:lnTo>
                  <a:pt x="358013" y="156527"/>
                </a:lnTo>
                <a:lnTo>
                  <a:pt x="355384" y="154940"/>
                </a:lnTo>
                <a:lnTo>
                  <a:pt x="354114" y="152463"/>
                </a:lnTo>
                <a:lnTo>
                  <a:pt x="345427" y="153695"/>
                </a:lnTo>
                <a:lnTo>
                  <a:pt x="337578" y="153771"/>
                </a:lnTo>
                <a:lnTo>
                  <a:pt x="332727" y="153657"/>
                </a:lnTo>
                <a:lnTo>
                  <a:pt x="327926" y="153936"/>
                </a:lnTo>
                <a:lnTo>
                  <a:pt x="327812" y="186029"/>
                </a:lnTo>
                <a:lnTo>
                  <a:pt x="360387" y="185762"/>
                </a:lnTo>
                <a:lnTo>
                  <a:pt x="360603" y="178701"/>
                </a:lnTo>
                <a:lnTo>
                  <a:pt x="360692" y="169938"/>
                </a:lnTo>
                <a:close/>
              </a:path>
              <a:path w="558164" h="481330">
                <a:moveTo>
                  <a:pt x="361073" y="234238"/>
                </a:moveTo>
                <a:lnTo>
                  <a:pt x="361022" y="219456"/>
                </a:lnTo>
                <a:lnTo>
                  <a:pt x="360807" y="213969"/>
                </a:lnTo>
                <a:lnTo>
                  <a:pt x="360870" y="208381"/>
                </a:lnTo>
                <a:lnTo>
                  <a:pt x="360692" y="205346"/>
                </a:lnTo>
                <a:lnTo>
                  <a:pt x="360591" y="207848"/>
                </a:lnTo>
                <a:lnTo>
                  <a:pt x="359283" y="205828"/>
                </a:lnTo>
                <a:lnTo>
                  <a:pt x="359994" y="206806"/>
                </a:lnTo>
                <a:lnTo>
                  <a:pt x="360591" y="207848"/>
                </a:lnTo>
                <a:lnTo>
                  <a:pt x="360591" y="205359"/>
                </a:lnTo>
                <a:lnTo>
                  <a:pt x="328218" y="205435"/>
                </a:lnTo>
                <a:lnTo>
                  <a:pt x="328371" y="237502"/>
                </a:lnTo>
                <a:lnTo>
                  <a:pt x="336816" y="237566"/>
                </a:lnTo>
                <a:lnTo>
                  <a:pt x="347548" y="237515"/>
                </a:lnTo>
                <a:lnTo>
                  <a:pt x="351904" y="237375"/>
                </a:lnTo>
                <a:lnTo>
                  <a:pt x="354406" y="236855"/>
                </a:lnTo>
                <a:lnTo>
                  <a:pt x="352755" y="237172"/>
                </a:lnTo>
                <a:lnTo>
                  <a:pt x="353618" y="236702"/>
                </a:lnTo>
                <a:lnTo>
                  <a:pt x="356641" y="236867"/>
                </a:lnTo>
                <a:lnTo>
                  <a:pt x="359879" y="231724"/>
                </a:lnTo>
                <a:lnTo>
                  <a:pt x="361073" y="234238"/>
                </a:lnTo>
                <a:close/>
              </a:path>
              <a:path w="558164" h="481330">
                <a:moveTo>
                  <a:pt x="535381" y="169418"/>
                </a:moveTo>
                <a:lnTo>
                  <a:pt x="513892" y="142836"/>
                </a:lnTo>
                <a:lnTo>
                  <a:pt x="489445" y="124231"/>
                </a:lnTo>
                <a:lnTo>
                  <a:pt x="485330" y="121653"/>
                </a:lnTo>
                <a:lnTo>
                  <a:pt x="465696" y="106743"/>
                </a:lnTo>
                <a:lnTo>
                  <a:pt x="465696" y="168236"/>
                </a:lnTo>
                <a:lnTo>
                  <a:pt x="465543" y="171932"/>
                </a:lnTo>
                <a:lnTo>
                  <a:pt x="465543" y="170700"/>
                </a:lnTo>
                <a:lnTo>
                  <a:pt x="465607" y="166903"/>
                </a:lnTo>
                <a:lnTo>
                  <a:pt x="465696" y="168236"/>
                </a:lnTo>
                <a:lnTo>
                  <a:pt x="465696" y="106743"/>
                </a:lnTo>
                <a:lnTo>
                  <a:pt x="429031" y="78892"/>
                </a:lnTo>
                <a:lnTo>
                  <a:pt x="407111" y="61950"/>
                </a:lnTo>
                <a:lnTo>
                  <a:pt x="404596" y="59702"/>
                </a:lnTo>
                <a:lnTo>
                  <a:pt x="403745" y="59842"/>
                </a:lnTo>
                <a:lnTo>
                  <a:pt x="361238" y="27686"/>
                </a:lnTo>
                <a:lnTo>
                  <a:pt x="342061" y="12903"/>
                </a:lnTo>
                <a:lnTo>
                  <a:pt x="335343" y="8191"/>
                </a:lnTo>
                <a:lnTo>
                  <a:pt x="330644" y="5359"/>
                </a:lnTo>
                <a:lnTo>
                  <a:pt x="328917" y="3314"/>
                </a:lnTo>
                <a:lnTo>
                  <a:pt x="317055" y="0"/>
                </a:lnTo>
                <a:lnTo>
                  <a:pt x="239598" y="52146"/>
                </a:lnTo>
                <a:lnTo>
                  <a:pt x="231140" y="59016"/>
                </a:lnTo>
                <a:lnTo>
                  <a:pt x="222986" y="65290"/>
                </a:lnTo>
                <a:lnTo>
                  <a:pt x="218046" y="68300"/>
                </a:lnTo>
                <a:lnTo>
                  <a:pt x="217906" y="61442"/>
                </a:lnTo>
                <a:lnTo>
                  <a:pt x="218274" y="54114"/>
                </a:lnTo>
                <a:lnTo>
                  <a:pt x="217919" y="47345"/>
                </a:lnTo>
                <a:lnTo>
                  <a:pt x="214922" y="39662"/>
                </a:lnTo>
                <a:lnTo>
                  <a:pt x="207683" y="36779"/>
                </a:lnTo>
                <a:lnTo>
                  <a:pt x="197040" y="36664"/>
                </a:lnTo>
                <a:lnTo>
                  <a:pt x="168910" y="38176"/>
                </a:lnTo>
                <a:lnTo>
                  <a:pt x="162433" y="42938"/>
                </a:lnTo>
                <a:lnTo>
                  <a:pt x="161086" y="55841"/>
                </a:lnTo>
                <a:lnTo>
                  <a:pt x="161455" y="103162"/>
                </a:lnTo>
                <a:lnTo>
                  <a:pt x="159956" y="111620"/>
                </a:lnTo>
                <a:lnTo>
                  <a:pt x="155905" y="117424"/>
                </a:lnTo>
                <a:lnTo>
                  <a:pt x="133769" y="135089"/>
                </a:lnTo>
                <a:lnTo>
                  <a:pt x="115214" y="149225"/>
                </a:lnTo>
                <a:lnTo>
                  <a:pt x="105968" y="156629"/>
                </a:lnTo>
                <a:lnTo>
                  <a:pt x="98945" y="167424"/>
                </a:lnTo>
                <a:lnTo>
                  <a:pt x="99669" y="179108"/>
                </a:lnTo>
                <a:lnTo>
                  <a:pt x="107086" y="188912"/>
                </a:lnTo>
                <a:lnTo>
                  <a:pt x="120116" y="194068"/>
                </a:lnTo>
                <a:lnTo>
                  <a:pt x="129654" y="195249"/>
                </a:lnTo>
                <a:lnTo>
                  <a:pt x="131038" y="191236"/>
                </a:lnTo>
                <a:lnTo>
                  <a:pt x="137223" y="190119"/>
                </a:lnTo>
                <a:lnTo>
                  <a:pt x="138074" y="266560"/>
                </a:lnTo>
                <a:lnTo>
                  <a:pt x="168973" y="266471"/>
                </a:lnTo>
                <a:lnTo>
                  <a:pt x="169633" y="250202"/>
                </a:lnTo>
                <a:lnTo>
                  <a:pt x="169456" y="221983"/>
                </a:lnTo>
                <a:lnTo>
                  <a:pt x="168579" y="163474"/>
                </a:lnTo>
                <a:lnTo>
                  <a:pt x="170954" y="164744"/>
                </a:lnTo>
                <a:lnTo>
                  <a:pt x="221678" y="124853"/>
                </a:lnTo>
                <a:lnTo>
                  <a:pt x="222885" y="124269"/>
                </a:lnTo>
                <a:lnTo>
                  <a:pt x="228130" y="119621"/>
                </a:lnTo>
                <a:lnTo>
                  <a:pt x="239306" y="111671"/>
                </a:lnTo>
                <a:lnTo>
                  <a:pt x="276186" y="82397"/>
                </a:lnTo>
                <a:lnTo>
                  <a:pt x="277431" y="81813"/>
                </a:lnTo>
                <a:lnTo>
                  <a:pt x="281520" y="78384"/>
                </a:lnTo>
                <a:lnTo>
                  <a:pt x="282943" y="76911"/>
                </a:lnTo>
                <a:lnTo>
                  <a:pt x="303237" y="61112"/>
                </a:lnTo>
                <a:lnTo>
                  <a:pt x="306781" y="58699"/>
                </a:lnTo>
                <a:lnTo>
                  <a:pt x="314693" y="54444"/>
                </a:lnTo>
                <a:lnTo>
                  <a:pt x="320497" y="55041"/>
                </a:lnTo>
                <a:lnTo>
                  <a:pt x="326567" y="59359"/>
                </a:lnTo>
                <a:lnTo>
                  <a:pt x="335292" y="66243"/>
                </a:lnTo>
                <a:lnTo>
                  <a:pt x="341541" y="70726"/>
                </a:lnTo>
                <a:lnTo>
                  <a:pt x="347294" y="76022"/>
                </a:lnTo>
                <a:lnTo>
                  <a:pt x="359143" y="83845"/>
                </a:lnTo>
                <a:lnTo>
                  <a:pt x="375970" y="96748"/>
                </a:lnTo>
                <a:lnTo>
                  <a:pt x="461530" y="160934"/>
                </a:lnTo>
                <a:lnTo>
                  <a:pt x="465543" y="316522"/>
                </a:lnTo>
                <a:lnTo>
                  <a:pt x="464286" y="329755"/>
                </a:lnTo>
                <a:lnTo>
                  <a:pt x="466445" y="332981"/>
                </a:lnTo>
                <a:lnTo>
                  <a:pt x="467525" y="332943"/>
                </a:lnTo>
                <a:lnTo>
                  <a:pt x="468795" y="331851"/>
                </a:lnTo>
                <a:lnTo>
                  <a:pt x="492252" y="322580"/>
                </a:lnTo>
                <a:lnTo>
                  <a:pt x="495452" y="321551"/>
                </a:lnTo>
                <a:lnTo>
                  <a:pt x="497547" y="320433"/>
                </a:lnTo>
                <a:lnTo>
                  <a:pt x="496709" y="187680"/>
                </a:lnTo>
                <a:lnTo>
                  <a:pt x="501878" y="188404"/>
                </a:lnTo>
                <a:lnTo>
                  <a:pt x="503872" y="191706"/>
                </a:lnTo>
                <a:lnTo>
                  <a:pt x="517131" y="191046"/>
                </a:lnTo>
                <a:lnTo>
                  <a:pt x="523113" y="188861"/>
                </a:lnTo>
                <a:lnTo>
                  <a:pt x="530301" y="183388"/>
                </a:lnTo>
                <a:lnTo>
                  <a:pt x="532612" y="180632"/>
                </a:lnTo>
                <a:lnTo>
                  <a:pt x="535063" y="172453"/>
                </a:lnTo>
                <a:lnTo>
                  <a:pt x="535381" y="169418"/>
                </a:lnTo>
                <a:close/>
              </a:path>
              <a:path w="558164" h="481330">
                <a:moveTo>
                  <a:pt x="557987" y="348653"/>
                </a:moveTo>
                <a:lnTo>
                  <a:pt x="557377" y="341541"/>
                </a:lnTo>
                <a:lnTo>
                  <a:pt x="547535" y="330466"/>
                </a:lnTo>
                <a:lnTo>
                  <a:pt x="539584" y="331419"/>
                </a:lnTo>
                <a:lnTo>
                  <a:pt x="498411" y="344728"/>
                </a:lnTo>
                <a:lnTo>
                  <a:pt x="483616" y="350329"/>
                </a:lnTo>
                <a:lnTo>
                  <a:pt x="477139" y="353148"/>
                </a:lnTo>
                <a:lnTo>
                  <a:pt x="418896" y="377101"/>
                </a:lnTo>
                <a:lnTo>
                  <a:pt x="407454" y="382854"/>
                </a:lnTo>
                <a:lnTo>
                  <a:pt x="372529" y="398856"/>
                </a:lnTo>
                <a:lnTo>
                  <a:pt x="297281" y="400405"/>
                </a:lnTo>
                <a:lnTo>
                  <a:pt x="274586" y="401612"/>
                </a:lnTo>
                <a:lnTo>
                  <a:pt x="254469" y="403402"/>
                </a:lnTo>
                <a:lnTo>
                  <a:pt x="243344" y="398868"/>
                </a:lnTo>
                <a:lnTo>
                  <a:pt x="241211" y="388874"/>
                </a:lnTo>
                <a:lnTo>
                  <a:pt x="248691" y="386803"/>
                </a:lnTo>
                <a:lnTo>
                  <a:pt x="362216" y="383006"/>
                </a:lnTo>
                <a:lnTo>
                  <a:pt x="380923" y="381800"/>
                </a:lnTo>
                <a:lnTo>
                  <a:pt x="384467" y="380695"/>
                </a:lnTo>
                <a:lnTo>
                  <a:pt x="390232" y="377786"/>
                </a:lnTo>
                <a:lnTo>
                  <a:pt x="397294" y="370738"/>
                </a:lnTo>
                <a:lnTo>
                  <a:pt x="400507" y="360807"/>
                </a:lnTo>
                <a:lnTo>
                  <a:pt x="400138" y="350240"/>
                </a:lnTo>
                <a:lnTo>
                  <a:pt x="373443" y="331076"/>
                </a:lnTo>
                <a:lnTo>
                  <a:pt x="356349" y="331241"/>
                </a:lnTo>
                <a:lnTo>
                  <a:pt x="297281" y="325310"/>
                </a:lnTo>
                <a:lnTo>
                  <a:pt x="264553" y="314248"/>
                </a:lnTo>
                <a:lnTo>
                  <a:pt x="237439" y="301688"/>
                </a:lnTo>
                <a:lnTo>
                  <a:pt x="195160" y="291249"/>
                </a:lnTo>
                <a:lnTo>
                  <a:pt x="169748" y="289191"/>
                </a:lnTo>
                <a:lnTo>
                  <a:pt x="145237" y="289509"/>
                </a:lnTo>
                <a:lnTo>
                  <a:pt x="121323" y="290715"/>
                </a:lnTo>
                <a:lnTo>
                  <a:pt x="97701" y="291363"/>
                </a:lnTo>
                <a:lnTo>
                  <a:pt x="97561" y="281825"/>
                </a:lnTo>
                <a:lnTo>
                  <a:pt x="98704" y="271907"/>
                </a:lnTo>
                <a:lnTo>
                  <a:pt x="88684" y="269506"/>
                </a:lnTo>
                <a:lnTo>
                  <a:pt x="73190" y="269049"/>
                </a:lnTo>
                <a:lnTo>
                  <a:pt x="45389" y="269760"/>
                </a:lnTo>
                <a:lnTo>
                  <a:pt x="0" y="271602"/>
                </a:lnTo>
                <a:lnTo>
                  <a:pt x="393" y="277977"/>
                </a:lnTo>
                <a:lnTo>
                  <a:pt x="1651" y="283756"/>
                </a:lnTo>
                <a:lnTo>
                  <a:pt x="3619" y="302602"/>
                </a:lnTo>
                <a:lnTo>
                  <a:pt x="11442" y="346189"/>
                </a:lnTo>
                <a:lnTo>
                  <a:pt x="22961" y="380796"/>
                </a:lnTo>
                <a:lnTo>
                  <a:pt x="25920" y="388797"/>
                </a:lnTo>
                <a:lnTo>
                  <a:pt x="37579" y="414502"/>
                </a:lnTo>
                <a:lnTo>
                  <a:pt x="38950" y="417017"/>
                </a:lnTo>
                <a:lnTo>
                  <a:pt x="39585" y="418934"/>
                </a:lnTo>
                <a:lnTo>
                  <a:pt x="61429" y="450265"/>
                </a:lnTo>
                <a:lnTo>
                  <a:pt x="74155" y="450735"/>
                </a:lnTo>
                <a:lnTo>
                  <a:pt x="86982" y="450291"/>
                </a:lnTo>
                <a:lnTo>
                  <a:pt x="96989" y="448170"/>
                </a:lnTo>
                <a:lnTo>
                  <a:pt x="101193" y="443128"/>
                </a:lnTo>
                <a:lnTo>
                  <a:pt x="102196" y="436245"/>
                </a:lnTo>
                <a:lnTo>
                  <a:pt x="102552" y="428586"/>
                </a:lnTo>
                <a:lnTo>
                  <a:pt x="108775" y="429895"/>
                </a:lnTo>
                <a:lnTo>
                  <a:pt x="118491" y="433489"/>
                </a:lnTo>
                <a:lnTo>
                  <a:pt x="128066" y="435927"/>
                </a:lnTo>
                <a:lnTo>
                  <a:pt x="135877" y="437438"/>
                </a:lnTo>
                <a:lnTo>
                  <a:pt x="141744" y="439699"/>
                </a:lnTo>
                <a:lnTo>
                  <a:pt x="254812" y="471665"/>
                </a:lnTo>
                <a:lnTo>
                  <a:pt x="302768" y="480695"/>
                </a:lnTo>
                <a:lnTo>
                  <a:pt x="313639" y="480745"/>
                </a:lnTo>
                <a:lnTo>
                  <a:pt x="325615" y="479869"/>
                </a:lnTo>
                <a:lnTo>
                  <a:pt x="390169" y="451688"/>
                </a:lnTo>
                <a:lnTo>
                  <a:pt x="396252" y="448475"/>
                </a:lnTo>
                <a:lnTo>
                  <a:pt x="546925" y="364172"/>
                </a:lnTo>
                <a:lnTo>
                  <a:pt x="551345" y="360819"/>
                </a:lnTo>
                <a:lnTo>
                  <a:pt x="553872" y="357860"/>
                </a:lnTo>
                <a:lnTo>
                  <a:pt x="557987" y="34865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>
              <a:latin typeface="Candara Light" panose="020E0502030303020204" pitchFamily="34" charset="0"/>
            </a:endParaRPr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xmlns="" id="{1BB6C76D-61FD-AA40-81B9-EA318E85C546}"/>
              </a:ext>
            </a:extLst>
          </p:cNvPr>
          <p:cNvSpPr/>
          <p:nvPr/>
        </p:nvSpPr>
        <p:spPr>
          <a:xfrm>
            <a:off x="1268289" y="2377948"/>
            <a:ext cx="1990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 rtl="0" fontAlgn="t">
              <a:buClr>
                <a:srgbClr val="000000"/>
              </a:buClr>
              <a:defRPr/>
            </a:pPr>
            <a:r>
              <a:rPr lang="ru-RU" sz="1200" b="1" dirty="0">
                <a:solidFill>
                  <a:prstClr val="black"/>
                </a:solidFill>
                <a:latin typeface="Candara Light" panose="020E0502030303020204" pitchFamily="34" charset="0"/>
                <a:ea typeface="+mn-ea"/>
                <a:cs typeface="Arial"/>
                <a:sym typeface="Arial"/>
              </a:rPr>
              <a:t>Налог на землю и имущество организаций</a:t>
            </a: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xmlns="" id="{1BB6C76D-61FD-AA40-81B9-EA318E85C546}"/>
              </a:ext>
            </a:extLst>
          </p:cNvPr>
          <p:cNvSpPr/>
          <p:nvPr/>
        </p:nvSpPr>
        <p:spPr>
          <a:xfrm>
            <a:off x="1360488" y="1349657"/>
            <a:ext cx="20440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1219170" rtl="0" fontAlgn="t">
              <a:buClr>
                <a:srgbClr val="000000"/>
              </a:buClr>
              <a:defRPr/>
            </a:pPr>
            <a:r>
              <a:rPr lang="ru-RU" sz="1200" b="1" dirty="0">
                <a:solidFill>
                  <a:prstClr val="black"/>
                </a:solidFill>
                <a:latin typeface="Candara Light" panose="020E0502030303020204" pitchFamily="34" charset="0"/>
                <a:ea typeface="+mn-ea"/>
                <a:cs typeface="Arial"/>
                <a:sym typeface="Arial"/>
              </a:rPr>
              <a:t>Сниженная ставка УСН</a:t>
            </a:r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xmlns="" id="{1BB6C76D-61FD-AA40-81B9-EA318E85C546}"/>
              </a:ext>
            </a:extLst>
          </p:cNvPr>
          <p:cNvSpPr/>
          <p:nvPr/>
        </p:nvSpPr>
        <p:spPr>
          <a:xfrm rot="10800000" flipV="1">
            <a:off x="1258715" y="3575051"/>
            <a:ext cx="18529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 rtl="0" fontAlgn="t">
              <a:buClr>
                <a:srgbClr val="000000"/>
              </a:buClr>
              <a:defRPr/>
            </a:pPr>
            <a:r>
              <a:rPr lang="ru-RU" sz="1200" b="1" dirty="0">
                <a:solidFill>
                  <a:prstClr val="black"/>
                </a:solidFill>
                <a:latin typeface="Candara Light" panose="020E0502030303020204" pitchFamily="34" charset="0"/>
                <a:ea typeface="+mn-ea"/>
                <a:cs typeface="Arial"/>
                <a:sym typeface="Arial"/>
              </a:rPr>
              <a:t>Льготная аренда государственного имущества</a:t>
            </a:r>
            <a:endParaRPr lang="ru-RU" sz="1000" b="1" dirty="0">
              <a:solidFill>
                <a:prstClr val="black"/>
              </a:solidFill>
              <a:latin typeface="Candara Light" panose="020E0502030303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85" name="Прямоугольник 84">
            <a:extLst>
              <a:ext uri="{FF2B5EF4-FFF2-40B4-BE49-F238E27FC236}">
                <a16:creationId xmlns:a16="http://schemas.microsoft.com/office/drawing/2014/main" xmlns="" id="{1BB6C76D-61FD-AA40-81B9-EA318E85C546}"/>
              </a:ext>
            </a:extLst>
          </p:cNvPr>
          <p:cNvSpPr/>
          <p:nvPr/>
        </p:nvSpPr>
        <p:spPr>
          <a:xfrm>
            <a:off x="1312635" y="826436"/>
            <a:ext cx="1990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 rtl="0" fontAlgn="t">
              <a:buClr>
                <a:srgbClr val="000000"/>
              </a:buClr>
              <a:defRPr/>
            </a:pPr>
            <a:r>
              <a:rPr lang="ru-RU" sz="2800" b="1" dirty="0">
                <a:solidFill>
                  <a:srgbClr val="0041C8"/>
                </a:solidFill>
                <a:latin typeface="Candara Light" panose="020E0502030303020204" pitchFamily="34" charset="0"/>
                <a:ea typeface="+mn-ea"/>
                <a:cs typeface="Arial"/>
                <a:sym typeface="Arial"/>
              </a:rPr>
              <a:t>УСН 1%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rot="10800000" flipV="1">
            <a:off x="3509326" y="1134212"/>
            <a:ext cx="4869871" cy="215444"/>
          </a:xfrm>
        </p:spPr>
        <p:txBody>
          <a:bodyPr/>
          <a:lstStyle/>
          <a:p>
            <a:r>
              <a:rPr lang="ru-RU" sz="1400" dirty="0">
                <a:latin typeface="Candara Light" panose="020E0502030303020204" pitchFamily="34" charset="0"/>
              </a:rPr>
              <a:t>Закон Республики Башкортостан от 28.06.2024 года №147-з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34834" y="1830842"/>
            <a:ext cx="51949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Candara Light" panose="020E0502030303020204" pitchFamily="34" charset="0"/>
                <a:cs typeface="Calibri Light" panose="020F0302020204030204" pitchFamily="34" charset="0"/>
              </a:rPr>
              <a:t>Закон Республики Башкортостан от 28.06.2024 года №146-з;</a:t>
            </a:r>
          </a:p>
          <a:p>
            <a:endParaRPr lang="ru-RU" sz="1400" dirty="0">
              <a:latin typeface="Candara Light" panose="020E0502030303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ru-RU" sz="1400" dirty="0">
                <a:latin typeface="Candara Light" panose="020E0502030303020204" pitchFamily="34" charset="0"/>
                <a:ea typeface="Calibri"/>
                <a:cs typeface="Calibri Light" panose="020F0302020204030204" pitchFamily="34" charset="0"/>
              </a:rPr>
              <a:t>Решение Совета ГО г. Агидель Республики Башкортостан </a:t>
            </a:r>
          </a:p>
          <a:p>
            <a:pPr algn="l"/>
            <a:r>
              <a:rPr lang="ru-RU" sz="1400" dirty="0">
                <a:latin typeface="Candara Light" panose="020E0502030303020204" pitchFamily="34" charset="0"/>
                <a:ea typeface="Calibri"/>
                <a:cs typeface="Calibri Light" panose="020F0302020204030204" pitchFamily="34" charset="0"/>
              </a:rPr>
              <a:t>от 10.07.2024 года № 5-46-580</a:t>
            </a:r>
            <a:endParaRPr lang="ru-RU" sz="1400" dirty="0">
              <a:latin typeface="Candara Light" panose="020E050203030302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04560" y="3245522"/>
            <a:ext cx="540348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Candara Light" panose="020E0502030303020204" pitchFamily="34" charset="0"/>
                <a:ea typeface="Calibri"/>
              </a:rPr>
              <a:t>Постановление Правительства Республики Башкортостан</a:t>
            </a:r>
          </a:p>
          <a:p>
            <a:r>
              <a:rPr lang="ru-RU" sz="1400" dirty="0">
                <a:latin typeface="Candara Light" panose="020E0502030303020204" pitchFamily="34" charset="0"/>
                <a:ea typeface="Calibri"/>
              </a:rPr>
              <a:t> от 14.05.2024 года № 190;</a:t>
            </a:r>
          </a:p>
          <a:p>
            <a:endParaRPr lang="ru-RU" sz="1400" dirty="0">
              <a:latin typeface="Candara Light" panose="020E0502030303020204" pitchFamily="34" charset="0"/>
              <a:ea typeface="Calibri"/>
            </a:endParaRPr>
          </a:p>
          <a:p>
            <a:r>
              <a:rPr lang="ru-RU" sz="1400" dirty="0">
                <a:latin typeface="Candara Light" panose="020E0502030303020204" pitchFamily="34" charset="0"/>
                <a:ea typeface="Calibri"/>
              </a:rPr>
              <a:t>Решение Совета ГО г.Агидель Республики Башкортостан </a:t>
            </a:r>
          </a:p>
          <a:p>
            <a:r>
              <a:rPr lang="ru-RU" sz="1400" dirty="0">
                <a:latin typeface="Candara Light" panose="020E0502030303020204" pitchFamily="34" charset="0"/>
                <a:ea typeface="Calibri"/>
              </a:rPr>
              <a:t>от 10.07.2024 года № 5-46-578</a:t>
            </a:r>
            <a:endParaRPr lang="ru-RU" sz="1400" dirty="0">
              <a:latin typeface="Candara Light" panose="020E0502030303020204" pitchFamily="34" charset="0"/>
            </a:endParaRPr>
          </a:p>
        </p:txBody>
      </p:sp>
      <p:sp>
        <p:nvSpPr>
          <p:cNvPr id="21" name="object 43"/>
          <p:cNvSpPr/>
          <p:nvPr/>
        </p:nvSpPr>
        <p:spPr>
          <a:xfrm>
            <a:off x="0" y="4822739"/>
            <a:ext cx="3119074" cy="646331"/>
          </a:xfrm>
          <a:custGeom>
            <a:avLst/>
            <a:gdLst/>
            <a:ahLst/>
            <a:cxnLst/>
            <a:rect l="l" t="t" r="r" b="b"/>
            <a:pathLst>
              <a:path w="2129790" h="1188720">
                <a:moveTo>
                  <a:pt x="0" y="1188533"/>
                </a:moveTo>
                <a:lnTo>
                  <a:pt x="2129651" y="1188533"/>
                </a:lnTo>
                <a:lnTo>
                  <a:pt x="2129651" y="0"/>
                </a:lnTo>
                <a:lnTo>
                  <a:pt x="0" y="0"/>
                </a:lnTo>
                <a:lnTo>
                  <a:pt x="0" y="1188533"/>
                </a:lnTo>
                <a:close/>
              </a:path>
            </a:pathLst>
          </a:custGeom>
          <a:solidFill>
            <a:srgbClr val="00B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2" name="object 44"/>
          <p:cNvGrpSpPr/>
          <p:nvPr/>
        </p:nvGrpSpPr>
        <p:grpSpPr>
          <a:xfrm>
            <a:off x="3119074" y="4822739"/>
            <a:ext cx="6612301" cy="646332"/>
            <a:chOff x="2129651" y="4372816"/>
            <a:chExt cx="5570141" cy="1096255"/>
          </a:xfrm>
        </p:grpSpPr>
        <p:sp>
          <p:nvSpPr>
            <p:cNvPr id="23" name="object 45"/>
            <p:cNvSpPr/>
            <p:nvPr/>
          </p:nvSpPr>
          <p:spPr>
            <a:xfrm>
              <a:off x="4479706" y="4372816"/>
              <a:ext cx="895985" cy="1096255"/>
            </a:xfrm>
            <a:custGeom>
              <a:avLst/>
              <a:gdLst/>
              <a:ahLst/>
              <a:cxnLst/>
              <a:rect l="l" t="t" r="r" b="b"/>
              <a:pathLst>
                <a:path w="895985" h="1188720">
                  <a:moveTo>
                    <a:pt x="895492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895492" y="1188533"/>
                  </a:lnTo>
                  <a:lnTo>
                    <a:pt x="895492" y="0"/>
                  </a:lnTo>
                  <a:close/>
                </a:path>
              </a:pathLst>
            </a:custGeom>
            <a:solidFill>
              <a:srgbClr val="0082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46"/>
            <p:cNvSpPr/>
            <p:nvPr/>
          </p:nvSpPr>
          <p:spPr>
            <a:xfrm>
              <a:off x="2129651" y="4372816"/>
              <a:ext cx="2350770" cy="1096255"/>
            </a:xfrm>
            <a:custGeom>
              <a:avLst/>
              <a:gdLst/>
              <a:ahLst/>
              <a:cxnLst/>
              <a:rect l="l" t="t" r="r" b="b"/>
              <a:pathLst>
                <a:path w="2350770" h="1188720">
                  <a:moveTo>
                    <a:pt x="2350545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50545" y="1188533"/>
                  </a:lnTo>
                  <a:lnTo>
                    <a:pt x="2350545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47"/>
            <p:cNvSpPr/>
            <p:nvPr/>
          </p:nvSpPr>
          <p:spPr>
            <a:xfrm>
              <a:off x="5375692" y="4372816"/>
              <a:ext cx="2324100" cy="1096255"/>
            </a:xfrm>
            <a:custGeom>
              <a:avLst/>
              <a:gdLst/>
              <a:ahLst/>
              <a:cxnLst/>
              <a:rect l="l" t="t" r="r" b="b"/>
              <a:pathLst>
                <a:path w="2324100" h="1188720">
                  <a:moveTo>
                    <a:pt x="2324059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24059" y="1188533"/>
                  </a:lnTo>
                  <a:lnTo>
                    <a:pt x="2324059" y="0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21">
            <a:extLst>
              <a:ext uri="{FF2B5EF4-FFF2-40B4-BE49-F238E27FC236}">
                <a16:creationId xmlns:a16="http://schemas.microsoft.com/office/drawing/2014/main" xmlns="" id="{CACAB094-476F-C392-E3BE-1EC7501B48D4}"/>
              </a:ext>
            </a:extLst>
          </p:cNvPr>
          <p:cNvSpPr txBox="1"/>
          <p:nvPr/>
        </p:nvSpPr>
        <p:spPr>
          <a:xfrm>
            <a:off x="1422281" y="132474"/>
            <a:ext cx="383281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b="1" spc="-30" dirty="0">
                <a:solidFill>
                  <a:srgbClr val="FEFEFE"/>
                </a:solidFill>
                <a:latin typeface="Candara Light" panose="020E0502030303020204" pitchFamily="34" charset="0"/>
                <a:cs typeface="Tahoma"/>
              </a:rPr>
              <a:t>3. ЛЬГОТЫ!</a:t>
            </a:r>
            <a:endParaRPr dirty="0">
              <a:latin typeface="Candara Light" panose="020E0502030303020204" pitchFamily="34" charset="0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7189998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bject 6"/>
          <p:cNvSpPr txBox="1"/>
          <p:nvPr/>
        </p:nvSpPr>
        <p:spPr>
          <a:xfrm>
            <a:off x="1131887" y="757601"/>
            <a:ext cx="792480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1400" b="1" spc="-45" dirty="0">
                <a:solidFill>
                  <a:schemeClr val="accent2"/>
                </a:solidFill>
                <a:latin typeface="Candara Light" panose="020E0502030303020204" pitchFamily="34" charset="0"/>
                <a:cs typeface="Tahoma"/>
              </a:rPr>
              <a:t>раздел A «Сельское, лесное хозяйство, охота, рыболовство и рыбоводство»;</a:t>
            </a:r>
          </a:p>
        </p:txBody>
      </p:sp>
      <p:sp>
        <p:nvSpPr>
          <p:cNvPr id="41" name="object 6"/>
          <p:cNvSpPr txBox="1"/>
          <p:nvPr/>
        </p:nvSpPr>
        <p:spPr>
          <a:xfrm>
            <a:off x="1160835" y="2813810"/>
            <a:ext cx="6008968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14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раздел H «Транспортировка и хранение»;</a:t>
            </a:r>
          </a:p>
        </p:txBody>
      </p:sp>
      <p:sp>
        <p:nvSpPr>
          <p:cNvPr id="42" name="object 6"/>
          <p:cNvSpPr txBox="1"/>
          <p:nvPr/>
        </p:nvSpPr>
        <p:spPr>
          <a:xfrm>
            <a:off x="1131887" y="1704996"/>
            <a:ext cx="6008968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14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раздел </a:t>
            </a:r>
            <a:r>
              <a:rPr lang="en-US" sz="14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F «</a:t>
            </a:r>
            <a:r>
              <a:rPr lang="ru-RU" sz="14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Строительство»</a:t>
            </a:r>
            <a:endParaRPr sz="1400" dirty="0">
              <a:latin typeface="Candara Light" panose="020E0502030303020204" pitchFamily="34" charset="0"/>
              <a:cs typeface="Tahoma"/>
            </a:endParaRPr>
          </a:p>
        </p:txBody>
      </p:sp>
      <p:sp>
        <p:nvSpPr>
          <p:cNvPr id="43" name="object 6"/>
          <p:cNvSpPr txBox="1"/>
          <p:nvPr/>
        </p:nvSpPr>
        <p:spPr>
          <a:xfrm>
            <a:off x="1131887" y="1161803"/>
            <a:ext cx="6008968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14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раздел С «Обрабатывающие производства»;</a:t>
            </a:r>
            <a:endParaRPr sz="1400" dirty="0">
              <a:latin typeface="Candara Light" panose="020E0502030303020204" pitchFamily="34" charset="0"/>
              <a:cs typeface="Tahoma"/>
            </a:endParaRPr>
          </a:p>
        </p:txBody>
      </p:sp>
      <p:pic>
        <p:nvPicPr>
          <p:cNvPr id="44" name="object 22"/>
          <p:cNvPicPr/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565968" y="2721479"/>
            <a:ext cx="389044" cy="388822"/>
          </a:xfrm>
          <a:prstGeom prst="rect">
            <a:avLst/>
          </a:prstGeom>
        </p:spPr>
      </p:pic>
      <p:pic>
        <p:nvPicPr>
          <p:cNvPr id="45" name="object 22"/>
          <p:cNvPicPr/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539032" y="698455"/>
            <a:ext cx="389044" cy="388822"/>
          </a:xfrm>
          <a:prstGeom prst="rect">
            <a:avLst/>
          </a:prstGeom>
        </p:spPr>
      </p:pic>
      <p:pic>
        <p:nvPicPr>
          <p:cNvPr id="46" name="object 22"/>
          <p:cNvPicPr/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539031" y="1624719"/>
            <a:ext cx="389044" cy="388822"/>
          </a:xfrm>
          <a:prstGeom prst="rect">
            <a:avLst/>
          </a:prstGeom>
        </p:spPr>
      </p:pic>
      <p:pic>
        <p:nvPicPr>
          <p:cNvPr id="47" name="object 22"/>
          <p:cNvPicPr/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539031" y="1147213"/>
            <a:ext cx="389044" cy="388822"/>
          </a:xfrm>
          <a:prstGeom prst="rect">
            <a:avLst/>
          </a:prstGeom>
        </p:spPr>
      </p:pic>
      <p:pic>
        <p:nvPicPr>
          <p:cNvPr id="48" name="object 22"/>
          <p:cNvPicPr/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574960" y="3318568"/>
            <a:ext cx="389044" cy="388822"/>
          </a:xfrm>
          <a:prstGeom prst="rect">
            <a:avLst/>
          </a:prstGeom>
        </p:spPr>
      </p:pic>
      <p:sp>
        <p:nvSpPr>
          <p:cNvPr id="49" name="object 6"/>
          <p:cNvSpPr txBox="1"/>
          <p:nvPr/>
        </p:nvSpPr>
        <p:spPr>
          <a:xfrm>
            <a:off x="1160835" y="3271913"/>
            <a:ext cx="6008968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14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раздел I «Деятельность гостиниц и предприятий общественного питания»</a:t>
            </a:r>
            <a:endParaRPr sz="1400" dirty="0">
              <a:latin typeface="Candara Light" panose="020E0502030303020204" pitchFamily="34" charset="0"/>
              <a:cs typeface="Tahoma"/>
            </a:endParaRPr>
          </a:p>
        </p:txBody>
      </p:sp>
      <p:sp>
        <p:nvSpPr>
          <p:cNvPr id="50" name="object 6"/>
          <p:cNvSpPr txBox="1"/>
          <p:nvPr/>
        </p:nvSpPr>
        <p:spPr>
          <a:xfrm>
            <a:off x="1131887" y="2053867"/>
            <a:ext cx="6008968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14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раздел G «Торговля оптовая и розничная; ремонт автотранспортных средств и мотоциклов»</a:t>
            </a:r>
            <a:endParaRPr sz="1400" dirty="0">
              <a:latin typeface="Candara Light" panose="020E0502030303020204" pitchFamily="34" charset="0"/>
              <a:cs typeface="Tahoma"/>
            </a:endParaRPr>
          </a:p>
        </p:txBody>
      </p:sp>
      <p:pic>
        <p:nvPicPr>
          <p:cNvPr id="51" name="object 22"/>
          <p:cNvPicPr/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565968" y="2154082"/>
            <a:ext cx="389044" cy="388822"/>
          </a:xfrm>
          <a:prstGeom prst="rect">
            <a:avLst/>
          </a:prstGeom>
        </p:spPr>
      </p:pic>
      <p:pic>
        <p:nvPicPr>
          <p:cNvPr id="23" name="object 22"/>
          <p:cNvPicPr/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596459" y="3827042"/>
            <a:ext cx="389044" cy="388822"/>
          </a:xfrm>
          <a:prstGeom prst="rect">
            <a:avLst/>
          </a:prstGeom>
        </p:spPr>
      </p:pic>
      <p:pic>
        <p:nvPicPr>
          <p:cNvPr id="24" name="object 22"/>
          <p:cNvPicPr/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580017" y="4333803"/>
            <a:ext cx="389044" cy="388822"/>
          </a:xfrm>
          <a:prstGeom prst="rect">
            <a:avLst/>
          </a:prstGeom>
        </p:spPr>
      </p:pic>
      <p:sp>
        <p:nvSpPr>
          <p:cNvPr id="25" name="object 6"/>
          <p:cNvSpPr txBox="1"/>
          <p:nvPr/>
        </p:nvSpPr>
        <p:spPr>
          <a:xfrm>
            <a:off x="1131887" y="3754607"/>
            <a:ext cx="6008968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14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раздел </a:t>
            </a:r>
            <a:r>
              <a:rPr lang="en-US" sz="14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P «</a:t>
            </a:r>
            <a:r>
              <a:rPr lang="ru-RU" sz="14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Образование»</a:t>
            </a:r>
            <a:endParaRPr sz="1400" dirty="0">
              <a:latin typeface="Candara Light" panose="020E0502030303020204" pitchFamily="34" charset="0"/>
              <a:cs typeface="Tahoma"/>
            </a:endParaRPr>
          </a:p>
        </p:txBody>
      </p:sp>
      <p:sp>
        <p:nvSpPr>
          <p:cNvPr id="26" name="object 6"/>
          <p:cNvSpPr txBox="1"/>
          <p:nvPr/>
        </p:nvSpPr>
        <p:spPr>
          <a:xfrm>
            <a:off x="1151528" y="4279026"/>
            <a:ext cx="6008968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14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раздел Q «Деятельность в области здравоохранения и социальных услуг»</a:t>
            </a:r>
            <a:endParaRPr sz="1400" dirty="0">
              <a:latin typeface="Candara Light" panose="020E0502030303020204" pitchFamily="34" charset="0"/>
              <a:cs typeface="Tahoma"/>
            </a:endParaRPr>
          </a:p>
        </p:txBody>
      </p:sp>
      <p:sp>
        <p:nvSpPr>
          <p:cNvPr id="3" name="object 43">
            <a:extLst>
              <a:ext uri="{FF2B5EF4-FFF2-40B4-BE49-F238E27FC236}">
                <a16:creationId xmlns:a16="http://schemas.microsoft.com/office/drawing/2014/main" xmlns="" id="{2B979BF9-E1D8-822B-29BA-C1C7155F6EE7}"/>
              </a:ext>
            </a:extLst>
          </p:cNvPr>
          <p:cNvSpPr/>
          <p:nvPr/>
        </p:nvSpPr>
        <p:spPr>
          <a:xfrm>
            <a:off x="0" y="4840453"/>
            <a:ext cx="3119074" cy="628617"/>
          </a:xfrm>
          <a:custGeom>
            <a:avLst/>
            <a:gdLst/>
            <a:ahLst/>
            <a:cxnLst/>
            <a:rect l="l" t="t" r="r" b="b"/>
            <a:pathLst>
              <a:path w="2129790" h="1188720">
                <a:moveTo>
                  <a:pt x="0" y="1188533"/>
                </a:moveTo>
                <a:lnTo>
                  <a:pt x="2129651" y="1188533"/>
                </a:lnTo>
                <a:lnTo>
                  <a:pt x="2129651" y="0"/>
                </a:lnTo>
                <a:lnTo>
                  <a:pt x="0" y="0"/>
                </a:lnTo>
                <a:lnTo>
                  <a:pt x="0" y="1188533"/>
                </a:lnTo>
                <a:close/>
              </a:path>
            </a:pathLst>
          </a:custGeom>
          <a:solidFill>
            <a:srgbClr val="00B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4">
            <a:extLst>
              <a:ext uri="{FF2B5EF4-FFF2-40B4-BE49-F238E27FC236}">
                <a16:creationId xmlns:a16="http://schemas.microsoft.com/office/drawing/2014/main" xmlns="" id="{62E26AF1-746C-9B4E-EAE3-D8CAE4692686}"/>
              </a:ext>
            </a:extLst>
          </p:cNvPr>
          <p:cNvGrpSpPr/>
          <p:nvPr/>
        </p:nvGrpSpPr>
        <p:grpSpPr>
          <a:xfrm>
            <a:off x="3119074" y="4840453"/>
            <a:ext cx="6612301" cy="628618"/>
            <a:chOff x="2129651" y="4372816"/>
            <a:chExt cx="5570141" cy="1096255"/>
          </a:xfrm>
        </p:grpSpPr>
        <p:sp>
          <p:nvSpPr>
            <p:cNvPr id="5" name="object 45">
              <a:extLst>
                <a:ext uri="{FF2B5EF4-FFF2-40B4-BE49-F238E27FC236}">
                  <a16:creationId xmlns:a16="http://schemas.microsoft.com/office/drawing/2014/main" xmlns="" id="{01E45FA5-5857-D388-F8B9-043696CD38E9}"/>
                </a:ext>
              </a:extLst>
            </p:cNvPr>
            <p:cNvSpPr/>
            <p:nvPr/>
          </p:nvSpPr>
          <p:spPr>
            <a:xfrm>
              <a:off x="4479706" y="4372816"/>
              <a:ext cx="895985" cy="1096255"/>
            </a:xfrm>
            <a:custGeom>
              <a:avLst/>
              <a:gdLst/>
              <a:ahLst/>
              <a:cxnLst/>
              <a:rect l="l" t="t" r="r" b="b"/>
              <a:pathLst>
                <a:path w="895985" h="1188720">
                  <a:moveTo>
                    <a:pt x="895492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895492" y="1188533"/>
                  </a:lnTo>
                  <a:lnTo>
                    <a:pt x="895492" y="0"/>
                  </a:lnTo>
                  <a:close/>
                </a:path>
              </a:pathLst>
            </a:custGeom>
            <a:solidFill>
              <a:srgbClr val="0082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46">
              <a:extLst>
                <a:ext uri="{FF2B5EF4-FFF2-40B4-BE49-F238E27FC236}">
                  <a16:creationId xmlns:a16="http://schemas.microsoft.com/office/drawing/2014/main" xmlns="" id="{5398A25E-56F8-6C27-4BF5-7C52F60573B1}"/>
                </a:ext>
              </a:extLst>
            </p:cNvPr>
            <p:cNvSpPr/>
            <p:nvPr/>
          </p:nvSpPr>
          <p:spPr>
            <a:xfrm>
              <a:off x="2129651" y="4372816"/>
              <a:ext cx="2350770" cy="1096255"/>
            </a:xfrm>
            <a:custGeom>
              <a:avLst/>
              <a:gdLst/>
              <a:ahLst/>
              <a:cxnLst/>
              <a:rect l="l" t="t" r="r" b="b"/>
              <a:pathLst>
                <a:path w="2350770" h="1188720">
                  <a:moveTo>
                    <a:pt x="2350545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50545" y="1188533"/>
                  </a:lnTo>
                  <a:lnTo>
                    <a:pt x="2350545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47">
              <a:extLst>
                <a:ext uri="{FF2B5EF4-FFF2-40B4-BE49-F238E27FC236}">
                  <a16:creationId xmlns:a16="http://schemas.microsoft.com/office/drawing/2014/main" xmlns="" id="{E79A1033-0004-ED20-FDB0-C2B704787465}"/>
                </a:ext>
              </a:extLst>
            </p:cNvPr>
            <p:cNvSpPr/>
            <p:nvPr/>
          </p:nvSpPr>
          <p:spPr>
            <a:xfrm>
              <a:off x="5375692" y="4372816"/>
              <a:ext cx="2324100" cy="1096255"/>
            </a:xfrm>
            <a:custGeom>
              <a:avLst/>
              <a:gdLst/>
              <a:ahLst/>
              <a:cxnLst/>
              <a:rect l="l" t="t" r="r" b="b"/>
              <a:pathLst>
                <a:path w="2324100" h="1188720">
                  <a:moveTo>
                    <a:pt x="2324059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24059" y="1188533"/>
                  </a:lnTo>
                  <a:lnTo>
                    <a:pt x="2324059" y="0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51">
            <a:extLst>
              <a:ext uri="{FF2B5EF4-FFF2-40B4-BE49-F238E27FC236}">
                <a16:creationId xmlns:a16="http://schemas.microsoft.com/office/drawing/2014/main" xmlns="" id="{3B7C2A7B-0F81-6A6B-D030-5AF1D4063E47}"/>
              </a:ext>
            </a:extLst>
          </p:cNvPr>
          <p:cNvSpPr/>
          <p:nvPr/>
        </p:nvSpPr>
        <p:spPr>
          <a:xfrm>
            <a:off x="7358202" y="362154"/>
            <a:ext cx="248285" cy="120014"/>
          </a:xfrm>
          <a:custGeom>
            <a:avLst/>
            <a:gdLst/>
            <a:ahLst/>
            <a:cxnLst/>
            <a:rect l="l" t="t" r="r" b="b"/>
            <a:pathLst>
              <a:path w="248284" h="120015">
                <a:moveTo>
                  <a:pt x="102654" y="0"/>
                </a:moveTo>
                <a:lnTo>
                  <a:pt x="0" y="0"/>
                </a:lnTo>
                <a:lnTo>
                  <a:pt x="0" y="112903"/>
                </a:lnTo>
                <a:lnTo>
                  <a:pt x="33566" y="112903"/>
                </a:lnTo>
                <a:lnTo>
                  <a:pt x="33566" y="28054"/>
                </a:lnTo>
                <a:lnTo>
                  <a:pt x="87198" y="28054"/>
                </a:lnTo>
                <a:lnTo>
                  <a:pt x="102654" y="0"/>
                </a:lnTo>
                <a:close/>
              </a:path>
              <a:path w="248284" h="120015">
                <a:moveTo>
                  <a:pt x="147345" y="0"/>
                </a:moveTo>
                <a:lnTo>
                  <a:pt x="114020" y="0"/>
                </a:lnTo>
                <a:lnTo>
                  <a:pt x="114020" y="74701"/>
                </a:lnTo>
                <a:lnTo>
                  <a:pt x="122072" y="70942"/>
                </a:lnTo>
                <a:lnTo>
                  <a:pt x="130683" y="66370"/>
                </a:lnTo>
                <a:lnTo>
                  <a:pt x="139293" y="61239"/>
                </a:lnTo>
                <a:lnTo>
                  <a:pt x="147345" y="55841"/>
                </a:lnTo>
                <a:lnTo>
                  <a:pt x="147345" y="0"/>
                </a:lnTo>
                <a:close/>
              </a:path>
              <a:path w="248284" h="120015">
                <a:moveTo>
                  <a:pt x="247853" y="254"/>
                </a:moveTo>
                <a:lnTo>
                  <a:pt x="221754" y="254"/>
                </a:lnTo>
                <a:lnTo>
                  <a:pt x="198704" y="24790"/>
                </a:lnTo>
                <a:lnTo>
                  <a:pt x="171411" y="50088"/>
                </a:lnTo>
                <a:lnTo>
                  <a:pt x="142367" y="72694"/>
                </a:lnTo>
                <a:lnTo>
                  <a:pt x="114020" y="89217"/>
                </a:lnTo>
                <a:lnTo>
                  <a:pt x="114020" y="119684"/>
                </a:lnTo>
                <a:lnTo>
                  <a:pt x="139585" y="107861"/>
                </a:lnTo>
                <a:lnTo>
                  <a:pt x="164960" y="92087"/>
                </a:lnTo>
                <a:lnTo>
                  <a:pt x="189979" y="72656"/>
                </a:lnTo>
                <a:lnTo>
                  <a:pt x="214515" y="49847"/>
                </a:lnTo>
                <a:lnTo>
                  <a:pt x="214515" y="113157"/>
                </a:lnTo>
                <a:lnTo>
                  <a:pt x="247853" y="113157"/>
                </a:lnTo>
                <a:lnTo>
                  <a:pt x="247853" y="254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2">
            <a:extLst>
              <a:ext uri="{FF2B5EF4-FFF2-40B4-BE49-F238E27FC236}">
                <a16:creationId xmlns:a16="http://schemas.microsoft.com/office/drawing/2014/main" xmlns="" id="{8AA2BC30-710B-4E5E-75D4-DF4B3A6C0EB0}"/>
              </a:ext>
            </a:extLst>
          </p:cNvPr>
          <p:cNvSpPr/>
          <p:nvPr/>
        </p:nvSpPr>
        <p:spPr>
          <a:xfrm>
            <a:off x="7178700" y="303404"/>
            <a:ext cx="165100" cy="172085"/>
          </a:xfrm>
          <a:custGeom>
            <a:avLst/>
            <a:gdLst/>
            <a:ahLst/>
            <a:cxnLst/>
            <a:rect l="l" t="t" r="r" b="b"/>
            <a:pathLst>
              <a:path w="165100" h="172084">
                <a:moveTo>
                  <a:pt x="77787" y="143852"/>
                </a:moveTo>
                <a:lnTo>
                  <a:pt x="17386" y="143852"/>
                </a:lnTo>
                <a:lnTo>
                  <a:pt x="0" y="171907"/>
                </a:lnTo>
                <a:lnTo>
                  <a:pt x="77787" y="171907"/>
                </a:lnTo>
                <a:lnTo>
                  <a:pt x="77787" y="143852"/>
                </a:lnTo>
                <a:close/>
              </a:path>
              <a:path w="165100" h="172084">
                <a:moveTo>
                  <a:pt x="164515" y="171653"/>
                </a:moveTo>
                <a:lnTo>
                  <a:pt x="99288" y="0"/>
                </a:lnTo>
                <a:lnTo>
                  <a:pt x="54838" y="0"/>
                </a:lnTo>
                <a:lnTo>
                  <a:pt x="98564" y="101066"/>
                </a:lnTo>
                <a:lnTo>
                  <a:pt x="89420" y="97332"/>
                </a:lnTo>
                <a:lnTo>
                  <a:pt x="80086" y="94780"/>
                </a:lnTo>
                <a:lnTo>
                  <a:pt x="70027" y="93306"/>
                </a:lnTo>
                <a:lnTo>
                  <a:pt x="58699" y="92837"/>
                </a:lnTo>
                <a:lnTo>
                  <a:pt x="53136" y="92837"/>
                </a:lnTo>
                <a:lnTo>
                  <a:pt x="45643" y="93319"/>
                </a:lnTo>
                <a:lnTo>
                  <a:pt x="43726" y="93814"/>
                </a:lnTo>
                <a:lnTo>
                  <a:pt x="25844" y="125971"/>
                </a:lnTo>
                <a:lnTo>
                  <a:pt x="27533" y="125971"/>
                </a:lnTo>
                <a:lnTo>
                  <a:pt x="35750" y="124993"/>
                </a:lnTo>
                <a:lnTo>
                  <a:pt x="46380" y="124993"/>
                </a:lnTo>
                <a:lnTo>
                  <a:pt x="90309" y="133616"/>
                </a:lnTo>
                <a:lnTo>
                  <a:pt x="120307" y="166103"/>
                </a:lnTo>
                <a:lnTo>
                  <a:pt x="121513" y="171653"/>
                </a:lnTo>
                <a:lnTo>
                  <a:pt x="164515" y="17165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" name="object 53">
            <a:extLst>
              <a:ext uri="{FF2B5EF4-FFF2-40B4-BE49-F238E27FC236}">
                <a16:creationId xmlns:a16="http://schemas.microsoft.com/office/drawing/2014/main" xmlns="" id="{31D52E3E-F2D9-6365-368B-F887FAA7373B}"/>
              </a:ext>
            </a:extLst>
          </p:cNvPr>
          <p:cNvGrpSpPr/>
          <p:nvPr/>
        </p:nvGrpSpPr>
        <p:grpSpPr>
          <a:xfrm>
            <a:off x="7928334" y="362147"/>
            <a:ext cx="302260" cy="113664"/>
            <a:chOff x="6917097" y="362147"/>
            <a:chExt cx="302260" cy="113664"/>
          </a:xfrm>
        </p:grpSpPr>
        <p:sp>
          <p:nvSpPr>
            <p:cNvPr id="16" name="object 54">
              <a:extLst>
                <a:ext uri="{FF2B5EF4-FFF2-40B4-BE49-F238E27FC236}">
                  <a16:creationId xmlns:a16="http://schemas.microsoft.com/office/drawing/2014/main" xmlns="" id="{A1FBCA10-2C6E-4409-F5BA-25775F2C36AD}"/>
                </a:ext>
              </a:extLst>
            </p:cNvPr>
            <p:cNvSpPr/>
            <p:nvPr/>
          </p:nvSpPr>
          <p:spPr>
            <a:xfrm>
              <a:off x="6917097" y="362147"/>
              <a:ext cx="149225" cy="113664"/>
            </a:xfrm>
            <a:custGeom>
              <a:avLst/>
              <a:gdLst/>
              <a:ahLst/>
              <a:cxnLst/>
              <a:rect l="l" t="t" r="r" b="b"/>
              <a:pathLst>
                <a:path w="149225" h="113665">
                  <a:moveTo>
                    <a:pt x="148808" y="0"/>
                  </a:moveTo>
                  <a:lnTo>
                    <a:pt x="37922" y="0"/>
                  </a:lnTo>
                  <a:lnTo>
                    <a:pt x="37922" y="10401"/>
                  </a:lnTo>
                  <a:lnTo>
                    <a:pt x="37656" y="33323"/>
                  </a:lnTo>
                  <a:lnTo>
                    <a:pt x="34058" y="73987"/>
                  </a:lnTo>
                  <a:lnTo>
                    <a:pt x="26800" y="85594"/>
                  </a:lnTo>
                  <a:lnTo>
                    <a:pt x="14485" y="85594"/>
                  </a:lnTo>
                  <a:lnTo>
                    <a:pt x="0" y="112428"/>
                  </a:lnTo>
                  <a:lnTo>
                    <a:pt x="6518" y="113397"/>
                  </a:lnTo>
                  <a:lnTo>
                    <a:pt x="12562" y="113634"/>
                  </a:lnTo>
                  <a:lnTo>
                    <a:pt x="21739" y="113634"/>
                  </a:lnTo>
                  <a:lnTo>
                    <a:pt x="61246" y="84160"/>
                  </a:lnTo>
                  <a:lnTo>
                    <a:pt x="66790" y="42046"/>
                  </a:lnTo>
                  <a:lnTo>
                    <a:pt x="67153" y="26601"/>
                  </a:lnTo>
                  <a:lnTo>
                    <a:pt x="115469" y="26601"/>
                  </a:lnTo>
                  <a:lnTo>
                    <a:pt x="115469" y="112910"/>
                  </a:lnTo>
                  <a:lnTo>
                    <a:pt x="148808" y="112910"/>
                  </a:lnTo>
                  <a:lnTo>
                    <a:pt x="148808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55">
              <a:extLst>
                <a:ext uri="{FF2B5EF4-FFF2-40B4-BE49-F238E27FC236}">
                  <a16:creationId xmlns:a16="http://schemas.microsoft.com/office/drawing/2014/main" xmlns="" id="{6C0B86D0-7C1A-F40B-41F3-3C2F2D2AACAE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94894" y="362147"/>
              <a:ext cx="124413" cy="112900"/>
            </a:xfrm>
            <a:prstGeom prst="rect">
              <a:avLst/>
            </a:prstGeom>
          </p:spPr>
        </p:pic>
      </p:grpSp>
      <p:sp>
        <p:nvSpPr>
          <p:cNvPr id="18" name="object 56">
            <a:extLst>
              <a:ext uri="{FF2B5EF4-FFF2-40B4-BE49-F238E27FC236}">
                <a16:creationId xmlns:a16="http://schemas.microsoft.com/office/drawing/2014/main" xmlns="" id="{2D04F910-AA08-C05E-985D-68E67F25C4DD}"/>
              </a:ext>
            </a:extLst>
          </p:cNvPr>
          <p:cNvSpPr/>
          <p:nvPr/>
        </p:nvSpPr>
        <p:spPr>
          <a:xfrm>
            <a:off x="7619821" y="357570"/>
            <a:ext cx="311150" cy="147955"/>
          </a:xfrm>
          <a:custGeom>
            <a:avLst/>
            <a:gdLst/>
            <a:ahLst/>
            <a:cxnLst/>
            <a:rect l="l" t="t" r="r" b="b"/>
            <a:pathLst>
              <a:path w="311150" h="147954">
                <a:moveTo>
                  <a:pt x="173456" y="117487"/>
                </a:moveTo>
                <a:lnTo>
                  <a:pt x="158965" y="90170"/>
                </a:lnTo>
                <a:lnTo>
                  <a:pt x="51549" y="90170"/>
                </a:lnTo>
                <a:lnTo>
                  <a:pt x="54559" y="77076"/>
                </a:lnTo>
                <a:lnTo>
                  <a:pt x="56832" y="65532"/>
                </a:lnTo>
                <a:lnTo>
                  <a:pt x="58559" y="51498"/>
                </a:lnTo>
                <a:lnTo>
                  <a:pt x="59918" y="30949"/>
                </a:lnTo>
                <a:lnTo>
                  <a:pt x="106540" y="30949"/>
                </a:lnTo>
                <a:lnTo>
                  <a:pt x="106540" y="76644"/>
                </a:lnTo>
                <a:lnTo>
                  <a:pt x="139877" y="76644"/>
                </a:lnTo>
                <a:lnTo>
                  <a:pt x="139877" y="4584"/>
                </a:lnTo>
                <a:lnTo>
                  <a:pt x="31394" y="4584"/>
                </a:lnTo>
                <a:lnTo>
                  <a:pt x="30543" y="29260"/>
                </a:lnTo>
                <a:lnTo>
                  <a:pt x="28943" y="51130"/>
                </a:lnTo>
                <a:lnTo>
                  <a:pt x="25920" y="71132"/>
                </a:lnTo>
                <a:lnTo>
                  <a:pt x="20815" y="90170"/>
                </a:lnTo>
                <a:lnTo>
                  <a:pt x="0" y="90170"/>
                </a:lnTo>
                <a:lnTo>
                  <a:pt x="0" y="147955"/>
                </a:lnTo>
                <a:lnTo>
                  <a:pt x="30683" y="147955"/>
                </a:lnTo>
                <a:lnTo>
                  <a:pt x="30683" y="117487"/>
                </a:lnTo>
                <a:lnTo>
                  <a:pt x="173456" y="117487"/>
                </a:lnTo>
                <a:close/>
              </a:path>
              <a:path w="311150" h="147954">
                <a:moveTo>
                  <a:pt x="311137" y="71323"/>
                </a:moveTo>
                <a:lnTo>
                  <a:pt x="307225" y="39573"/>
                </a:lnTo>
                <a:lnTo>
                  <a:pt x="294474" y="17348"/>
                </a:lnTo>
                <a:lnTo>
                  <a:pt x="272478" y="4279"/>
                </a:lnTo>
                <a:lnTo>
                  <a:pt x="240842" y="0"/>
                </a:lnTo>
                <a:lnTo>
                  <a:pt x="210781" y="4267"/>
                </a:lnTo>
                <a:lnTo>
                  <a:pt x="188214" y="16560"/>
                </a:lnTo>
                <a:lnTo>
                  <a:pt x="174028" y="36106"/>
                </a:lnTo>
                <a:lnTo>
                  <a:pt x="169100" y="62128"/>
                </a:lnTo>
                <a:lnTo>
                  <a:pt x="173736" y="87782"/>
                </a:lnTo>
                <a:lnTo>
                  <a:pt x="187553" y="106502"/>
                </a:lnTo>
                <a:lnTo>
                  <a:pt x="210375" y="117957"/>
                </a:lnTo>
                <a:lnTo>
                  <a:pt x="242049" y="121843"/>
                </a:lnTo>
                <a:lnTo>
                  <a:pt x="256717" y="121653"/>
                </a:lnTo>
                <a:lnTo>
                  <a:pt x="308724" y="91147"/>
                </a:lnTo>
                <a:lnTo>
                  <a:pt x="293509" y="93408"/>
                </a:lnTo>
                <a:lnTo>
                  <a:pt x="276745" y="95072"/>
                </a:lnTo>
                <a:lnTo>
                  <a:pt x="259283" y="96113"/>
                </a:lnTo>
                <a:lnTo>
                  <a:pt x="242062" y="96469"/>
                </a:lnTo>
                <a:lnTo>
                  <a:pt x="224040" y="94386"/>
                </a:lnTo>
                <a:lnTo>
                  <a:pt x="211467" y="88036"/>
                </a:lnTo>
                <a:lnTo>
                  <a:pt x="204114" y="77190"/>
                </a:lnTo>
                <a:lnTo>
                  <a:pt x="201714" y="61645"/>
                </a:lnTo>
                <a:lnTo>
                  <a:pt x="204292" y="45656"/>
                </a:lnTo>
                <a:lnTo>
                  <a:pt x="211861" y="33820"/>
                </a:lnTo>
                <a:lnTo>
                  <a:pt x="224142" y="26454"/>
                </a:lnTo>
                <a:lnTo>
                  <a:pt x="240842" y="23926"/>
                </a:lnTo>
                <a:lnTo>
                  <a:pt x="255270" y="25501"/>
                </a:lnTo>
                <a:lnTo>
                  <a:pt x="266242" y="30187"/>
                </a:lnTo>
                <a:lnTo>
                  <a:pt x="273634" y="37909"/>
                </a:lnTo>
                <a:lnTo>
                  <a:pt x="277329" y="48590"/>
                </a:lnTo>
                <a:lnTo>
                  <a:pt x="229006" y="48590"/>
                </a:lnTo>
                <a:lnTo>
                  <a:pt x="216687" y="71323"/>
                </a:lnTo>
                <a:lnTo>
                  <a:pt x="311137" y="7132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2">
            <a:extLst>
              <a:ext uri="{FF2B5EF4-FFF2-40B4-BE49-F238E27FC236}">
                <a16:creationId xmlns:a16="http://schemas.microsoft.com/office/drawing/2014/main" xmlns="" id="{59838CF9-661B-4897-3235-DE81B3EBECD8}"/>
              </a:ext>
            </a:extLst>
          </p:cNvPr>
          <p:cNvSpPr/>
          <p:nvPr/>
        </p:nvSpPr>
        <p:spPr>
          <a:xfrm>
            <a:off x="1011334" y="2238"/>
            <a:ext cx="3862070" cy="561340"/>
          </a:xfrm>
          <a:custGeom>
            <a:avLst/>
            <a:gdLst/>
            <a:ahLst/>
            <a:cxnLst/>
            <a:rect l="l" t="t" r="r" b="b"/>
            <a:pathLst>
              <a:path w="3862070" h="561340">
                <a:moveTo>
                  <a:pt x="3861686" y="0"/>
                </a:moveTo>
                <a:lnTo>
                  <a:pt x="0" y="0"/>
                </a:lnTo>
                <a:lnTo>
                  <a:pt x="0" y="561272"/>
                </a:lnTo>
                <a:lnTo>
                  <a:pt x="3861686" y="561272"/>
                </a:lnTo>
                <a:lnTo>
                  <a:pt x="3861686" y="0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1">
            <a:extLst>
              <a:ext uri="{FF2B5EF4-FFF2-40B4-BE49-F238E27FC236}">
                <a16:creationId xmlns:a16="http://schemas.microsoft.com/office/drawing/2014/main" xmlns="" id="{D14C7E34-0399-BA66-2E2B-5B64AFB997F8}"/>
              </a:ext>
            </a:extLst>
          </p:cNvPr>
          <p:cNvSpPr txBox="1"/>
          <p:nvPr/>
        </p:nvSpPr>
        <p:spPr>
          <a:xfrm>
            <a:off x="1422281" y="132474"/>
            <a:ext cx="383281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b="1" spc="-30" dirty="0">
                <a:solidFill>
                  <a:srgbClr val="FEFEFE"/>
                </a:solidFill>
                <a:latin typeface="Candara Light" panose="020E0502030303020204" pitchFamily="34" charset="0"/>
                <a:cs typeface="Tahoma"/>
              </a:rPr>
              <a:t>ЛЬГОТЫ В ТОМ ЧИСЛЕ  ДЛЯ С/Х!</a:t>
            </a:r>
            <a:endParaRPr dirty="0">
              <a:latin typeface="Candara Light" panose="020E0502030303020204" pitchFamily="34" charset="0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722597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31"/>
          <p:cNvSpPr/>
          <p:nvPr/>
        </p:nvSpPr>
        <p:spPr>
          <a:xfrm>
            <a:off x="7358202" y="362154"/>
            <a:ext cx="248285" cy="120014"/>
          </a:xfrm>
          <a:custGeom>
            <a:avLst/>
            <a:gdLst/>
            <a:ahLst/>
            <a:cxnLst/>
            <a:rect l="l" t="t" r="r" b="b"/>
            <a:pathLst>
              <a:path w="248284" h="120015">
                <a:moveTo>
                  <a:pt x="102654" y="0"/>
                </a:moveTo>
                <a:lnTo>
                  <a:pt x="0" y="0"/>
                </a:lnTo>
                <a:lnTo>
                  <a:pt x="0" y="112903"/>
                </a:lnTo>
                <a:lnTo>
                  <a:pt x="33566" y="112903"/>
                </a:lnTo>
                <a:lnTo>
                  <a:pt x="33566" y="28054"/>
                </a:lnTo>
                <a:lnTo>
                  <a:pt x="87198" y="28054"/>
                </a:lnTo>
                <a:lnTo>
                  <a:pt x="102654" y="0"/>
                </a:lnTo>
                <a:close/>
              </a:path>
              <a:path w="248284" h="120015">
                <a:moveTo>
                  <a:pt x="147345" y="0"/>
                </a:moveTo>
                <a:lnTo>
                  <a:pt x="114020" y="0"/>
                </a:lnTo>
                <a:lnTo>
                  <a:pt x="114020" y="74701"/>
                </a:lnTo>
                <a:lnTo>
                  <a:pt x="122072" y="70942"/>
                </a:lnTo>
                <a:lnTo>
                  <a:pt x="130683" y="66370"/>
                </a:lnTo>
                <a:lnTo>
                  <a:pt x="139293" y="61239"/>
                </a:lnTo>
                <a:lnTo>
                  <a:pt x="147345" y="55841"/>
                </a:lnTo>
                <a:lnTo>
                  <a:pt x="147345" y="0"/>
                </a:lnTo>
                <a:close/>
              </a:path>
              <a:path w="248284" h="120015">
                <a:moveTo>
                  <a:pt x="247853" y="254"/>
                </a:moveTo>
                <a:lnTo>
                  <a:pt x="221754" y="254"/>
                </a:lnTo>
                <a:lnTo>
                  <a:pt x="198704" y="24790"/>
                </a:lnTo>
                <a:lnTo>
                  <a:pt x="171411" y="50088"/>
                </a:lnTo>
                <a:lnTo>
                  <a:pt x="142367" y="72694"/>
                </a:lnTo>
                <a:lnTo>
                  <a:pt x="114020" y="89217"/>
                </a:lnTo>
                <a:lnTo>
                  <a:pt x="114020" y="119684"/>
                </a:lnTo>
                <a:lnTo>
                  <a:pt x="139585" y="107861"/>
                </a:lnTo>
                <a:lnTo>
                  <a:pt x="164960" y="92087"/>
                </a:lnTo>
                <a:lnTo>
                  <a:pt x="189979" y="72656"/>
                </a:lnTo>
                <a:lnTo>
                  <a:pt x="214515" y="49847"/>
                </a:lnTo>
                <a:lnTo>
                  <a:pt x="214515" y="113157"/>
                </a:lnTo>
                <a:lnTo>
                  <a:pt x="247853" y="113157"/>
                </a:lnTo>
                <a:lnTo>
                  <a:pt x="247853" y="254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7178700" y="303404"/>
            <a:ext cx="165100" cy="172085"/>
          </a:xfrm>
          <a:custGeom>
            <a:avLst/>
            <a:gdLst/>
            <a:ahLst/>
            <a:cxnLst/>
            <a:rect l="l" t="t" r="r" b="b"/>
            <a:pathLst>
              <a:path w="165100" h="172084">
                <a:moveTo>
                  <a:pt x="77787" y="143852"/>
                </a:moveTo>
                <a:lnTo>
                  <a:pt x="17386" y="143852"/>
                </a:lnTo>
                <a:lnTo>
                  <a:pt x="0" y="171907"/>
                </a:lnTo>
                <a:lnTo>
                  <a:pt x="77787" y="171907"/>
                </a:lnTo>
                <a:lnTo>
                  <a:pt x="77787" y="143852"/>
                </a:lnTo>
                <a:close/>
              </a:path>
              <a:path w="165100" h="172084">
                <a:moveTo>
                  <a:pt x="164515" y="171653"/>
                </a:moveTo>
                <a:lnTo>
                  <a:pt x="99288" y="0"/>
                </a:lnTo>
                <a:lnTo>
                  <a:pt x="54838" y="0"/>
                </a:lnTo>
                <a:lnTo>
                  <a:pt x="98564" y="101066"/>
                </a:lnTo>
                <a:lnTo>
                  <a:pt x="89420" y="97332"/>
                </a:lnTo>
                <a:lnTo>
                  <a:pt x="80086" y="94780"/>
                </a:lnTo>
                <a:lnTo>
                  <a:pt x="70027" y="93306"/>
                </a:lnTo>
                <a:lnTo>
                  <a:pt x="58699" y="92837"/>
                </a:lnTo>
                <a:lnTo>
                  <a:pt x="53136" y="92837"/>
                </a:lnTo>
                <a:lnTo>
                  <a:pt x="45643" y="93319"/>
                </a:lnTo>
                <a:lnTo>
                  <a:pt x="43726" y="93814"/>
                </a:lnTo>
                <a:lnTo>
                  <a:pt x="25844" y="125971"/>
                </a:lnTo>
                <a:lnTo>
                  <a:pt x="27533" y="125971"/>
                </a:lnTo>
                <a:lnTo>
                  <a:pt x="35750" y="124993"/>
                </a:lnTo>
                <a:lnTo>
                  <a:pt x="46380" y="124993"/>
                </a:lnTo>
                <a:lnTo>
                  <a:pt x="90309" y="133616"/>
                </a:lnTo>
                <a:lnTo>
                  <a:pt x="120307" y="166103"/>
                </a:lnTo>
                <a:lnTo>
                  <a:pt x="121513" y="171653"/>
                </a:lnTo>
                <a:lnTo>
                  <a:pt x="164515" y="17165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3" name="object 33"/>
          <p:cNvGrpSpPr/>
          <p:nvPr/>
        </p:nvGrpSpPr>
        <p:grpSpPr>
          <a:xfrm>
            <a:off x="7928334" y="362147"/>
            <a:ext cx="302260" cy="113664"/>
            <a:chOff x="6917097" y="362147"/>
            <a:chExt cx="302260" cy="113664"/>
          </a:xfrm>
        </p:grpSpPr>
        <p:sp>
          <p:nvSpPr>
            <p:cNvPr id="34" name="object 34"/>
            <p:cNvSpPr/>
            <p:nvPr/>
          </p:nvSpPr>
          <p:spPr>
            <a:xfrm>
              <a:off x="6917097" y="362147"/>
              <a:ext cx="149225" cy="113664"/>
            </a:xfrm>
            <a:custGeom>
              <a:avLst/>
              <a:gdLst/>
              <a:ahLst/>
              <a:cxnLst/>
              <a:rect l="l" t="t" r="r" b="b"/>
              <a:pathLst>
                <a:path w="149225" h="113665">
                  <a:moveTo>
                    <a:pt x="148808" y="0"/>
                  </a:moveTo>
                  <a:lnTo>
                    <a:pt x="37922" y="0"/>
                  </a:lnTo>
                  <a:lnTo>
                    <a:pt x="37922" y="10401"/>
                  </a:lnTo>
                  <a:lnTo>
                    <a:pt x="37656" y="33323"/>
                  </a:lnTo>
                  <a:lnTo>
                    <a:pt x="34058" y="73987"/>
                  </a:lnTo>
                  <a:lnTo>
                    <a:pt x="26800" y="85594"/>
                  </a:lnTo>
                  <a:lnTo>
                    <a:pt x="14485" y="85594"/>
                  </a:lnTo>
                  <a:lnTo>
                    <a:pt x="0" y="112428"/>
                  </a:lnTo>
                  <a:lnTo>
                    <a:pt x="6518" y="113397"/>
                  </a:lnTo>
                  <a:lnTo>
                    <a:pt x="12562" y="113634"/>
                  </a:lnTo>
                  <a:lnTo>
                    <a:pt x="21739" y="113634"/>
                  </a:lnTo>
                  <a:lnTo>
                    <a:pt x="61246" y="84160"/>
                  </a:lnTo>
                  <a:lnTo>
                    <a:pt x="66790" y="42046"/>
                  </a:lnTo>
                  <a:lnTo>
                    <a:pt x="67153" y="26601"/>
                  </a:lnTo>
                  <a:lnTo>
                    <a:pt x="115469" y="26601"/>
                  </a:lnTo>
                  <a:lnTo>
                    <a:pt x="115469" y="112910"/>
                  </a:lnTo>
                  <a:lnTo>
                    <a:pt x="148808" y="112910"/>
                  </a:lnTo>
                  <a:lnTo>
                    <a:pt x="148808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94894" y="362147"/>
              <a:ext cx="124413" cy="112900"/>
            </a:xfrm>
            <a:prstGeom prst="rect">
              <a:avLst/>
            </a:prstGeom>
          </p:spPr>
        </p:pic>
      </p:grpSp>
      <p:sp>
        <p:nvSpPr>
          <p:cNvPr id="36" name="object 36"/>
          <p:cNvSpPr/>
          <p:nvPr/>
        </p:nvSpPr>
        <p:spPr>
          <a:xfrm>
            <a:off x="7619821" y="357570"/>
            <a:ext cx="311150" cy="147955"/>
          </a:xfrm>
          <a:custGeom>
            <a:avLst/>
            <a:gdLst/>
            <a:ahLst/>
            <a:cxnLst/>
            <a:rect l="l" t="t" r="r" b="b"/>
            <a:pathLst>
              <a:path w="311150" h="147954">
                <a:moveTo>
                  <a:pt x="173456" y="117487"/>
                </a:moveTo>
                <a:lnTo>
                  <a:pt x="158965" y="90170"/>
                </a:lnTo>
                <a:lnTo>
                  <a:pt x="51549" y="90170"/>
                </a:lnTo>
                <a:lnTo>
                  <a:pt x="54559" y="77076"/>
                </a:lnTo>
                <a:lnTo>
                  <a:pt x="56832" y="65532"/>
                </a:lnTo>
                <a:lnTo>
                  <a:pt x="58559" y="51498"/>
                </a:lnTo>
                <a:lnTo>
                  <a:pt x="59918" y="30949"/>
                </a:lnTo>
                <a:lnTo>
                  <a:pt x="106540" y="30949"/>
                </a:lnTo>
                <a:lnTo>
                  <a:pt x="106540" y="76644"/>
                </a:lnTo>
                <a:lnTo>
                  <a:pt x="139877" y="76644"/>
                </a:lnTo>
                <a:lnTo>
                  <a:pt x="139877" y="4584"/>
                </a:lnTo>
                <a:lnTo>
                  <a:pt x="31394" y="4584"/>
                </a:lnTo>
                <a:lnTo>
                  <a:pt x="30543" y="29260"/>
                </a:lnTo>
                <a:lnTo>
                  <a:pt x="28943" y="51130"/>
                </a:lnTo>
                <a:lnTo>
                  <a:pt x="25920" y="71132"/>
                </a:lnTo>
                <a:lnTo>
                  <a:pt x="20815" y="90170"/>
                </a:lnTo>
                <a:lnTo>
                  <a:pt x="0" y="90170"/>
                </a:lnTo>
                <a:lnTo>
                  <a:pt x="0" y="147955"/>
                </a:lnTo>
                <a:lnTo>
                  <a:pt x="30683" y="147955"/>
                </a:lnTo>
                <a:lnTo>
                  <a:pt x="30683" y="117487"/>
                </a:lnTo>
                <a:lnTo>
                  <a:pt x="173456" y="117487"/>
                </a:lnTo>
                <a:close/>
              </a:path>
              <a:path w="311150" h="147954">
                <a:moveTo>
                  <a:pt x="311137" y="71323"/>
                </a:moveTo>
                <a:lnTo>
                  <a:pt x="307225" y="39573"/>
                </a:lnTo>
                <a:lnTo>
                  <a:pt x="294474" y="17348"/>
                </a:lnTo>
                <a:lnTo>
                  <a:pt x="272478" y="4279"/>
                </a:lnTo>
                <a:lnTo>
                  <a:pt x="240842" y="0"/>
                </a:lnTo>
                <a:lnTo>
                  <a:pt x="210781" y="4267"/>
                </a:lnTo>
                <a:lnTo>
                  <a:pt x="188214" y="16560"/>
                </a:lnTo>
                <a:lnTo>
                  <a:pt x="174028" y="36106"/>
                </a:lnTo>
                <a:lnTo>
                  <a:pt x="169100" y="62128"/>
                </a:lnTo>
                <a:lnTo>
                  <a:pt x="173736" y="87782"/>
                </a:lnTo>
                <a:lnTo>
                  <a:pt x="187553" y="106502"/>
                </a:lnTo>
                <a:lnTo>
                  <a:pt x="210375" y="117957"/>
                </a:lnTo>
                <a:lnTo>
                  <a:pt x="242049" y="121843"/>
                </a:lnTo>
                <a:lnTo>
                  <a:pt x="256717" y="121653"/>
                </a:lnTo>
                <a:lnTo>
                  <a:pt x="308724" y="91147"/>
                </a:lnTo>
                <a:lnTo>
                  <a:pt x="293509" y="93408"/>
                </a:lnTo>
                <a:lnTo>
                  <a:pt x="276745" y="95072"/>
                </a:lnTo>
                <a:lnTo>
                  <a:pt x="259283" y="96113"/>
                </a:lnTo>
                <a:lnTo>
                  <a:pt x="242062" y="96469"/>
                </a:lnTo>
                <a:lnTo>
                  <a:pt x="224040" y="94386"/>
                </a:lnTo>
                <a:lnTo>
                  <a:pt x="211467" y="88036"/>
                </a:lnTo>
                <a:lnTo>
                  <a:pt x="204114" y="77190"/>
                </a:lnTo>
                <a:lnTo>
                  <a:pt x="201714" y="61645"/>
                </a:lnTo>
                <a:lnTo>
                  <a:pt x="204292" y="45656"/>
                </a:lnTo>
                <a:lnTo>
                  <a:pt x="211861" y="33820"/>
                </a:lnTo>
                <a:lnTo>
                  <a:pt x="224142" y="26454"/>
                </a:lnTo>
                <a:lnTo>
                  <a:pt x="240842" y="23926"/>
                </a:lnTo>
                <a:lnTo>
                  <a:pt x="255270" y="25501"/>
                </a:lnTo>
                <a:lnTo>
                  <a:pt x="266242" y="30187"/>
                </a:lnTo>
                <a:lnTo>
                  <a:pt x="273634" y="37909"/>
                </a:lnTo>
                <a:lnTo>
                  <a:pt x="277329" y="48590"/>
                </a:lnTo>
                <a:lnTo>
                  <a:pt x="229006" y="48590"/>
                </a:lnTo>
                <a:lnTo>
                  <a:pt x="216687" y="71323"/>
                </a:lnTo>
                <a:lnTo>
                  <a:pt x="311137" y="7132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011334" y="2238"/>
            <a:ext cx="3862070" cy="561340"/>
          </a:xfrm>
          <a:custGeom>
            <a:avLst/>
            <a:gdLst/>
            <a:ahLst/>
            <a:cxnLst/>
            <a:rect l="l" t="t" r="r" b="b"/>
            <a:pathLst>
              <a:path w="3862070" h="561340">
                <a:moveTo>
                  <a:pt x="3861686" y="0"/>
                </a:moveTo>
                <a:lnTo>
                  <a:pt x="0" y="0"/>
                </a:lnTo>
                <a:lnTo>
                  <a:pt x="0" y="561272"/>
                </a:lnTo>
                <a:lnTo>
                  <a:pt x="3861686" y="561272"/>
                </a:lnTo>
                <a:lnTo>
                  <a:pt x="3861686" y="0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>
              <a:latin typeface="+mn-lt"/>
            </a:endParaRPr>
          </a:p>
        </p:txBody>
      </p:sp>
      <p:sp>
        <p:nvSpPr>
          <p:cNvPr id="30" name="object 43"/>
          <p:cNvSpPr/>
          <p:nvPr/>
        </p:nvSpPr>
        <p:spPr>
          <a:xfrm>
            <a:off x="0" y="4912360"/>
            <a:ext cx="3148947" cy="561340"/>
          </a:xfrm>
          <a:custGeom>
            <a:avLst/>
            <a:gdLst/>
            <a:ahLst/>
            <a:cxnLst/>
            <a:rect l="l" t="t" r="r" b="b"/>
            <a:pathLst>
              <a:path w="2129790" h="1188720">
                <a:moveTo>
                  <a:pt x="0" y="1188533"/>
                </a:moveTo>
                <a:lnTo>
                  <a:pt x="2129651" y="1188533"/>
                </a:lnTo>
                <a:lnTo>
                  <a:pt x="2129651" y="0"/>
                </a:lnTo>
                <a:lnTo>
                  <a:pt x="0" y="0"/>
                </a:lnTo>
                <a:lnTo>
                  <a:pt x="0" y="1188533"/>
                </a:lnTo>
                <a:close/>
              </a:path>
            </a:pathLst>
          </a:custGeom>
          <a:solidFill>
            <a:srgbClr val="00B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0" name="object 44"/>
          <p:cNvGrpSpPr/>
          <p:nvPr/>
        </p:nvGrpSpPr>
        <p:grpSpPr>
          <a:xfrm>
            <a:off x="3119074" y="4907729"/>
            <a:ext cx="6612301" cy="561341"/>
            <a:chOff x="2129651" y="4280351"/>
            <a:chExt cx="5570220" cy="1188720"/>
          </a:xfrm>
        </p:grpSpPr>
        <p:sp>
          <p:nvSpPr>
            <p:cNvPr id="41" name="object 45"/>
            <p:cNvSpPr/>
            <p:nvPr/>
          </p:nvSpPr>
          <p:spPr>
            <a:xfrm>
              <a:off x="4480200" y="4280351"/>
              <a:ext cx="895985" cy="1188720"/>
            </a:xfrm>
            <a:custGeom>
              <a:avLst/>
              <a:gdLst/>
              <a:ahLst/>
              <a:cxnLst/>
              <a:rect l="l" t="t" r="r" b="b"/>
              <a:pathLst>
                <a:path w="895985" h="1188720">
                  <a:moveTo>
                    <a:pt x="895492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895492" y="1188533"/>
                  </a:lnTo>
                  <a:lnTo>
                    <a:pt x="895492" y="0"/>
                  </a:lnTo>
                  <a:close/>
                </a:path>
              </a:pathLst>
            </a:custGeom>
            <a:solidFill>
              <a:srgbClr val="0082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6"/>
            <p:cNvSpPr/>
            <p:nvPr/>
          </p:nvSpPr>
          <p:spPr>
            <a:xfrm>
              <a:off x="2129651" y="4280351"/>
              <a:ext cx="2350770" cy="1188720"/>
            </a:xfrm>
            <a:custGeom>
              <a:avLst/>
              <a:gdLst/>
              <a:ahLst/>
              <a:cxnLst/>
              <a:rect l="l" t="t" r="r" b="b"/>
              <a:pathLst>
                <a:path w="2350770" h="1188720">
                  <a:moveTo>
                    <a:pt x="2350545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50545" y="1188533"/>
                  </a:lnTo>
                  <a:lnTo>
                    <a:pt x="2350545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7"/>
            <p:cNvSpPr/>
            <p:nvPr/>
          </p:nvSpPr>
          <p:spPr>
            <a:xfrm>
              <a:off x="5375692" y="4280351"/>
              <a:ext cx="2324100" cy="1188720"/>
            </a:xfrm>
            <a:custGeom>
              <a:avLst/>
              <a:gdLst/>
              <a:ahLst/>
              <a:cxnLst/>
              <a:rect l="l" t="t" r="r" b="b"/>
              <a:pathLst>
                <a:path w="2324100" h="1188720">
                  <a:moveTo>
                    <a:pt x="2324059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24059" y="1188533"/>
                  </a:lnTo>
                  <a:lnTo>
                    <a:pt x="2324059" y="0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621BD15-70D7-6B94-4941-A836EEC86A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687" y="945542"/>
            <a:ext cx="3485258" cy="371029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A24ECC0-2C04-F903-AB3A-FB9920876D04}"/>
              </a:ext>
            </a:extLst>
          </p:cNvPr>
          <p:cNvSpPr txBox="1"/>
          <p:nvPr/>
        </p:nvSpPr>
        <p:spPr>
          <a:xfrm>
            <a:off x="462586" y="705432"/>
            <a:ext cx="6184688" cy="336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8110" marR="110489" algn="l">
              <a:lnSpc>
                <a:spcPct val="103200"/>
              </a:lnSpc>
              <a:spcBef>
                <a:spcPts val="190"/>
              </a:spcBef>
            </a:pPr>
            <a:r>
              <a:rPr lang="ru-RU" sz="1600" spc="20" dirty="0">
                <a:solidFill>
                  <a:schemeClr val="tx1"/>
                </a:solidFill>
                <a:latin typeface="Candara Light" panose="020E0502030303020204" pitchFamily="34" charset="0"/>
                <a:cs typeface="Tahoma"/>
              </a:rPr>
              <a:t>2024: Внесение изменений в генеральный план ГО г. Агидель</a:t>
            </a:r>
            <a:endParaRPr lang="ru-RU" sz="1600" dirty="0">
              <a:solidFill>
                <a:schemeClr val="tx1"/>
              </a:solidFill>
              <a:latin typeface="Candara Light" panose="020E0502030303020204" pitchFamily="34" charset="0"/>
              <a:cs typeface="Tahoma"/>
            </a:endParaRPr>
          </a:p>
        </p:txBody>
      </p:sp>
      <p:sp>
        <p:nvSpPr>
          <p:cNvPr id="7" name="object 21">
            <a:extLst>
              <a:ext uri="{FF2B5EF4-FFF2-40B4-BE49-F238E27FC236}">
                <a16:creationId xmlns:a16="http://schemas.microsoft.com/office/drawing/2014/main" xmlns="" id="{C258367A-7B23-DFFE-59EE-DEADF99D0793}"/>
              </a:ext>
            </a:extLst>
          </p:cNvPr>
          <p:cNvSpPr txBox="1"/>
          <p:nvPr/>
        </p:nvSpPr>
        <p:spPr>
          <a:xfrm>
            <a:off x="1422281" y="132474"/>
            <a:ext cx="383281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b="1" spc="-30" dirty="0">
                <a:solidFill>
                  <a:srgbClr val="FEFEFE"/>
                </a:solidFill>
                <a:latin typeface="Candara Light" panose="020E0502030303020204" pitchFamily="34" charset="0"/>
                <a:cs typeface="Tahoma"/>
              </a:rPr>
              <a:t>4. ЗЕМЛЯ!</a:t>
            </a:r>
            <a:endParaRPr dirty="0">
              <a:latin typeface="Candara Light" panose="020E0502030303020204" pitchFamily="34" charset="0"/>
              <a:cs typeface="Tahoma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16BA8A4-BDE9-5539-7C98-BA57C8329A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9509" y="2720895"/>
            <a:ext cx="2716875" cy="175517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CE2E2EF-13D5-6E28-A373-694FAE74DBAA}"/>
              </a:ext>
            </a:extLst>
          </p:cNvPr>
          <p:cNvSpPr txBox="1"/>
          <p:nvPr/>
        </p:nvSpPr>
        <p:spPr>
          <a:xfrm>
            <a:off x="6711321" y="4529716"/>
            <a:ext cx="3281026" cy="3061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8110" marR="110489" algn="l">
              <a:lnSpc>
                <a:spcPct val="103200"/>
              </a:lnSpc>
              <a:spcBef>
                <a:spcPts val="190"/>
              </a:spcBef>
            </a:pPr>
            <a:r>
              <a:rPr lang="ru-RU" sz="1400" spc="20" dirty="0">
                <a:solidFill>
                  <a:schemeClr val="tx2"/>
                </a:solidFill>
                <a:latin typeface="Candara Light" panose="020E0502030303020204" pitchFamily="34" charset="0"/>
                <a:cs typeface="Tahoma"/>
              </a:rPr>
              <a:t>Туризм, более 300 Га</a:t>
            </a:r>
            <a:endParaRPr lang="ru-RU" sz="1400" dirty="0">
              <a:solidFill>
                <a:schemeClr val="tx2"/>
              </a:solidFill>
              <a:latin typeface="Candara Light" panose="020E0502030303020204" pitchFamily="34" charset="0"/>
              <a:cs typeface="Tahoma"/>
            </a:endParaRPr>
          </a:p>
        </p:txBody>
      </p: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xmlns="" id="{9FD47F52-C8DB-AF28-BD10-E8E58E9CE058}"/>
              </a:ext>
            </a:extLst>
          </p:cNvPr>
          <p:cNvCxnSpPr>
            <a:cxnSpLocks/>
          </p:cNvCxnSpPr>
          <p:nvPr/>
        </p:nvCxnSpPr>
        <p:spPr>
          <a:xfrm>
            <a:off x="4892228" y="1260958"/>
            <a:ext cx="904801" cy="840107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E938F172-F352-96DC-127D-F202E02195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9509" y="888426"/>
            <a:ext cx="2659033" cy="167446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CEABB09D-9AD4-ECD8-16B9-EEDCEA6152B7}"/>
              </a:ext>
            </a:extLst>
          </p:cNvPr>
          <p:cNvSpPr txBox="1"/>
          <p:nvPr/>
        </p:nvSpPr>
        <p:spPr>
          <a:xfrm>
            <a:off x="7178700" y="577364"/>
            <a:ext cx="3281026" cy="3061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8110" marR="110489" algn="l">
              <a:lnSpc>
                <a:spcPct val="103200"/>
              </a:lnSpc>
              <a:spcBef>
                <a:spcPts val="190"/>
              </a:spcBef>
            </a:pPr>
            <a:r>
              <a:rPr lang="ru-RU" sz="1400" spc="20" dirty="0">
                <a:solidFill>
                  <a:schemeClr val="tx2"/>
                </a:solidFill>
                <a:latin typeface="Candara Light" panose="020E0502030303020204" pitchFamily="34" charset="0"/>
                <a:cs typeface="Tahoma"/>
              </a:rPr>
              <a:t>Поле, более 100 Га</a:t>
            </a:r>
            <a:endParaRPr lang="ru-RU" sz="1400" dirty="0">
              <a:solidFill>
                <a:schemeClr val="tx2"/>
              </a:solidFill>
              <a:latin typeface="Candara Light" panose="020E0502030303020204" pitchFamily="34" charset="0"/>
              <a:cs typeface="Tahom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27652DBC-A72E-25F1-F830-3DDE1CD57D19}"/>
              </a:ext>
            </a:extLst>
          </p:cNvPr>
          <p:cNvSpPr txBox="1"/>
          <p:nvPr/>
        </p:nvSpPr>
        <p:spPr>
          <a:xfrm>
            <a:off x="4156516" y="4502746"/>
            <a:ext cx="3281026" cy="3061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8110" marR="110489" algn="l">
              <a:lnSpc>
                <a:spcPct val="103200"/>
              </a:lnSpc>
              <a:spcBef>
                <a:spcPts val="190"/>
              </a:spcBef>
            </a:pPr>
            <a:r>
              <a:rPr lang="ru-RU" sz="1400" spc="20" dirty="0">
                <a:solidFill>
                  <a:schemeClr val="tx2"/>
                </a:solidFill>
                <a:latin typeface="Candara Light" panose="020E0502030303020204" pitchFamily="34" charset="0"/>
                <a:cs typeface="Tahoma"/>
              </a:rPr>
              <a:t>Пастбища, более 700 Га</a:t>
            </a:r>
            <a:endParaRPr lang="ru-RU" sz="1400" dirty="0">
              <a:solidFill>
                <a:schemeClr val="tx2"/>
              </a:solidFill>
              <a:latin typeface="Candara Light" panose="020E0502030303020204" pitchFamily="34" charset="0"/>
              <a:cs typeface="Tahoma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B7366FB4-BBBA-B8B3-CA09-65DDB22A9B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3938" y="2720895"/>
            <a:ext cx="2670905" cy="174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3303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1334" y="2238"/>
            <a:ext cx="3862070" cy="561340"/>
          </a:xfrm>
          <a:custGeom>
            <a:avLst/>
            <a:gdLst/>
            <a:ahLst/>
            <a:cxnLst/>
            <a:rect l="l" t="t" r="r" b="b"/>
            <a:pathLst>
              <a:path w="3862070" h="561340">
                <a:moveTo>
                  <a:pt x="3861686" y="0"/>
                </a:moveTo>
                <a:lnTo>
                  <a:pt x="0" y="0"/>
                </a:lnTo>
                <a:lnTo>
                  <a:pt x="0" y="561272"/>
                </a:lnTo>
                <a:lnTo>
                  <a:pt x="3861686" y="561272"/>
                </a:lnTo>
                <a:lnTo>
                  <a:pt x="3861686" y="0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0" y="4760357"/>
            <a:ext cx="3135313" cy="708713"/>
          </a:xfrm>
          <a:custGeom>
            <a:avLst/>
            <a:gdLst/>
            <a:ahLst/>
            <a:cxnLst/>
            <a:rect l="l" t="t" r="r" b="b"/>
            <a:pathLst>
              <a:path w="2124075" h="1188720">
                <a:moveTo>
                  <a:pt x="0" y="1188533"/>
                </a:moveTo>
                <a:lnTo>
                  <a:pt x="2123488" y="1188533"/>
                </a:lnTo>
                <a:lnTo>
                  <a:pt x="2123488" y="0"/>
                </a:lnTo>
                <a:lnTo>
                  <a:pt x="0" y="0"/>
                </a:lnTo>
                <a:lnTo>
                  <a:pt x="0" y="1188533"/>
                </a:lnTo>
                <a:close/>
              </a:path>
            </a:pathLst>
          </a:custGeom>
          <a:solidFill>
            <a:srgbClr val="00B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7" name="object 27"/>
          <p:cNvGrpSpPr/>
          <p:nvPr/>
        </p:nvGrpSpPr>
        <p:grpSpPr>
          <a:xfrm>
            <a:off x="3134726" y="4760357"/>
            <a:ext cx="6596649" cy="708713"/>
            <a:chOff x="2123488" y="4280351"/>
            <a:chExt cx="5578475" cy="1188720"/>
          </a:xfrm>
        </p:grpSpPr>
        <p:sp>
          <p:nvSpPr>
            <p:cNvPr id="28" name="object 28"/>
            <p:cNvSpPr/>
            <p:nvPr/>
          </p:nvSpPr>
          <p:spPr>
            <a:xfrm>
              <a:off x="4477543" y="4280351"/>
              <a:ext cx="897255" cy="1188720"/>
            </a:xfrm>
            <a:custGeom>
              <a:avLst/>
              <a:gdLst/>
              <a:ahLst/>
              <a:cxnLst/>
              <a:rect l="l" t="t" r="r" b="b"/>
              <a:pathLst>
                <a:path w="897254" h="1188720">
                  <a:moveTo>
                    <a:pt x="896830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896830" y="1188533"/>
                  </a:lnTo>
                  <a:lnTo>
                    <a:pt x="896830" y="0"/>
                  </a:lnTo>
                  <a:close/>
                </a:path>
              </a:pathLst>
            </a:custGeom>
            <a:solidFill>
              <a:srgbClr val="0082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123488" y="4280351"/>
              <a:ext cx="2354580" cy="1188720"/>
            </a:xfrm>
            <a:custGeom>
              <a:avLst/>
              <a:gdLst/>
              <a:ahLst/>
              <a:cxnLst/>
              <a:rect l="l" t="t" r="r" b="b"/>
              <a:pathLst>
                <a:path w="2354579" h="1188720">
                  <a:moveTo>
                    <a:pt x="2354051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54051" y="1188533"/>
                  </a:lnTo>
                  <a:lnTo>
                    <a:pt x="2354051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374374" y="4280351"/>
              <a:ext cx="2327910" cy="1188720"/>
            </a:xfrm>
            <a:custGeom>
              <a:avLst/>
              <a:gdLst/>
              <a:ahLst/>
              <a:cxnLst/>
              <a:rect l="l" t="t" r="r" b="b"/>
              <a:pathLst>
                <a:path w="2327909" h="1188720">
                  <a:moveTo>
                    <a:pt x="2327530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27530" y="1188533"/>
                  </a:lnTo>
                  <a:lnTo>
                    <a:pt x="2327530" y="0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/>
          <p:nvPr/>
        </p:nvSpPr>
        <p:spPr>
          <a:xfrm>
            <a:off x="7358202" y="362154"/>
            <a:ext cx="248285" cy="120014"/>
          </a:xfrm>
          <a:custGeom>
            <a:avLst/>
            <a:gdLst/>
            <a:ahLst/>
            <a:cxnLst/>
            <a:rect l="l" t="t" r="r" b="b"/>
            <a:pathLst>
              <a:path w="248284" h="120015">
                <a:moveTo>
                  <a:pt x="102654" y="0"/>
                </a:moveTo>
                <a:lnTo>
                  <a:pt x="0" y="0"/>
                </a:lnTo>
                <a:lnTo>
                  <a:pt x="0" y="112903"/>
                </a:lnTo>
                <a:lnTo>
                  <a:pt x="33566" y="112903"/>
                </a:lnTo>
                <a:lnTo>
                  <a:pt x="33566" y="28054"/>
                </a:lnTo>
                <a:lnTo>
                  <a:pt x="87198" y="28054"/>
                </a:lnTo>
                <a:lnTo>
                  <a:pt x="102654" y="0"/>
                </a:lnTo>
                <a:close/>
              </a:path>
              <a:path w="248284" h="120015">
                <a:moveTo>
                  <a:pt x="147345" y="0"/>
                </a:moveTo>
                <a:lnTo>
                  <a:pt x="114020" y="0"/>
                </a:lnTo>
                <a:lnTo>
                  <a:pt x="114020" y="74701"/>
                </a:lnTo>
                <a:lnTo>
                  <a:pt x="122072" y="70942"/>
                </a:lnTo>
                <a:lnTo>
                  <a:pt x="130683" y="66370"/>
                </a:lnTo>
                <a:lnTo>
                  <a:pt x="139293" y="61239"/>
                </a:lnTo>
                <a:lnTo>
                  <a:pt x="147345" y="55841"/>
                </a:lnTo>
                <a:lnTo>
                  <a:pt x="147345" y="0"/>
                </a:lnTo>
                <a:close/>
              </a:path>
              <a:path w="248284" h="120015">
                <a:moveTo>
                  <a:pt x="247853" y="254"/>
                </a:moveTo>
                <a:lnTo>
                  <a:pt x="221754" y="254"/>
                </a:lnTo>
                <a:lnTo>
                  <a:pt x="198704" y="24790"/>
                </a:lnTo>
                <a:lnTo>
                  <a:pt x="171411" y="50088"/>
                </a:lnTo>
                <a:lnTo>
                  <a:pt x="142367" y="72694"/>
                </a:lnTo>
                <a:lnTo>
                  <a:pt x="114020" y="89217"/>
                </a:lnTo>
                <a:lnTo>
                  <a:pt x="114020" y="119684"/>
                </a:lnTo>
                <a:lnTo>
                  <a:pt x="139585" y="107861"/>
                </a:lnTo>
                <a:lnTo>
                  <a:pt x="164960" y="92087"/>
                </a:lnTo>
                <a:lnTo>
                  <a:pt x="189979" y="72656"/>
                </a:lnTo>
                <a:lnTo>
                  <a:pt x="214515" y="49847"/>
                </a:lnTo>
                <a:lnTo>
                  <a:pt x="214515" y="113157"/>
                </a:lnTo>
                <a:lnTo>
                  <a:pt x="247853" y="113157"/>
                </a:lnTo>
                <a:lnTo>
                  <a:pt x="247853" y="254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7178700" y="303404"/>
            <a:ext cx="165100" cy="172085"/>
          </a:xfrm>
          <a:custGeom>
            <a:avLst/>
            <a:gdLst/>
            <a:ahLst/>
            <a:cxnLst/>
            <a:rect l="l" t="t" r="r" b="b"/>
            <a:pathLst>
              <a:path w="165100" h="172084">
                <a:moveTo>
                  <a:pt x="77787" y="143852"/>
                </a:moveTo>
                <a:lnTo>
                  <a:pt x="17386" y="143852"/>
                </a:lnTo>
                <a:lnTo>
                  <a:pt x="0" y="171907"/>
                </a:lnTo>
                <a:lnTo>
                  <a:pt x="77787" y="171907"/>
                </a:lnTo>
                <a:lnTo>
                  <a:pt x="77787" y="143852"/>
                </a:lnTo>
                <a:close/>
              </a:path>
              <a:path w="165100" h="172084">
                <a:moveTo>
                  <a:pt x="164515" y="171653"/>
                </a:moveTo>
                <a:lnTo>
                  <a:pt x="99288" y="0"/>
                </a:lnTo>
                <a:lnTo>
                  <a:pt x="54838" y="0"/>
                </a:lnTo>
                <a:lnTo>
                  <a:pt x="98564" y="101066"/>
                </a:lnTo>
                <a:lnTo>
                  <a:pt x="89420" y="97332"/>
                </a:lnTo>
                <a:lnTo>
                  <a:pt x="80086" y="94780"/>
                </a:lnTo>
                <a:lnTo>
                  <a:pt x="70027" y="93306"/>
                </a:lnTo>
                <a:lnTo>
                  <a:pt x="58699" y="92837"/>
                </a:lnTo>
                <a:lnTo>
                  <a:pt x="53136" y="92837"/>
                </a:lnTo>
                <a:lnTo>
                  <a:pt x="45643" y="93319"/>
                </a:lnTo>
                <a:lnTo>
                  <a:pt x="43726" y="93814"/>
                </a:lnTo>
                <a:lnTo>
                  <a:pt x="25844" y="125971"/>
                </a:lnTo>
                <a:lnTo>
                  <a:pt x="27533" y="125971"/>
                </a:lnTo>
                <a:lnTo>
                  <a:pt x="35750" y="124993"/>
                </a:lnTo>
                <a:lnTo>
                  <a:pt x="46380" y="124993"/>
                </a:lnTo>
                <a:lnTo>
                  <a:pt x="90309" y="133616"/>
                </a:lnTo>
                <a:lnTo>
                  <a:pt x="120307" y="166103"/>
                </a:lnTo>
                <a:lnTo>
                  <a:pt x="121513" y="171653"/>
                </a:lnTo>
                <a:lnTo>
                  <a:pt x="164515" y="17165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6" name="object 36"/>
          <p:cNvGrpSpPr/>
          <p:nvPr/>
        </p:nvGrpSpPr>
        <p:grpSpPr>
          <a:xfrm>
            <a:off x="7928334" y="362147"/>
            <a:ext cx="302260" cy="113664"/>
            <a:chOff x="6917097" y="362147"/>
            <a:chExt cx="302260" cy="113664"/>
          </a:xfrm>
        </p:grpSpPr>
        <p:sp>
          <p:nvSpPr>
            <p:cNvPr id="37" name="object 37"/>
            <p:cNvSpPr/>
            <p:nvPr/>
          </p:nvSpPr>
          <p:spPr>
            <a:xfrm>
              <a:off x="6917097" y="362147"/>
              <a:ext cx="149225" cy="113664"/>
            </a:xfrm>
            <a:custGeom>
              <a:avLst/>
              <a:gdLst/>
              <a:ahLst/>
              <a:cxnLst/>
              <a:rect l="l" t="t" r="r" b="b"/>
              <a:pathLst>
                <a:path w="149225" h="113665">
                  <a:moveTo>
                    <a:pt x="148808" y="0"/>
                  </a:moveTo>
                  <a:lnTo>
                    <a:pt x="37922" y="0"/>
                  </a:lnTo>
                  <a:lnTo>
                    <a:pt x="37922" y="10401"/>
                  </a:lnTo>
                  <a:lnTo>
                    <a:pt x="37656" y="33323"/>
                  </a:lnTo>
                  <a:lnTo>
                    <a:pt x="34058" y="73987"/>
                  </a:lnTo>
                  <a:lnTo>
                    <a:pt x="26800" y="85594"/>
                  </a:lnTo>
                  <a:lnTo>
                    <a:pt x="14485" y="85594"/>
                  </a:lnTo>
                  <a:lnTo>
                    <a:pt x="0" y="112428"/>
                  </a:lnTo>
                  <a:lnTo>
                    <a:pt x="6518" y="113397"/>
                  </a:lnTo>
                  <a:lnTo>
                    <a:pt x="12562" y="113634"/>
                  </a:lnTo>
                  <a:lnTo>
                    <a:pt x="21739" y="113634"/>
                  </a:lnTo>
                  <a:lnTo>
                    <a:pt x="61246" y="84160"/>
                  </a:lnTo>
                  <a:lnTo>
                    <a:pt x="66790" y="42046"/>
                  </a:lnTo>
                  <a:lnTo>
                    <a:pt x="67153" y="26601"/>
                  </a:lnTo>
                  <a:lnTo>
                    <a:pt x="115469" y="26601"/>
                  </a:lnTo>
                  <a:lnTo>
                    <a:pt x="115469" y="112910"/>
                  </a:lnTo>
                  <a:lnTo>
                    <a:pt x="148808" y="112910"/>
                  </a:lnTo>
                  <a:lnTo>
                    <a:pt x="148808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94894" y="362147"/>
              <a:ext cx="124413" cy="112900"/>
            </a:xfrm>
            <a:prstGeom prst="rect">
              <a:avLst/>
            </a:prstGeom>
          </p:spPr>
        </p:pic>
      </p:grpSp>
      <p:sp>
        <p:nvSpPr>
          <p:cNvPr id="39" name="object 39"/>
          <p:cNvSpPr/>
          <p:nvPr/>
        </p:nvSpPr>
        <p:spPr>
          <a:xfrm>
            <a:off x="7619821" y="357570"/>
            <a:ext cx="311150" cy="147955"/>
          </a:xfrm>
          <a:custGeom>
            <a:avLst/>
            <a:gdLst/>
            <a:ahLst/>
            <a:cxnLst/>
            <a:rect l="l" t="t" r="r" b="b"/>
            <a:pathLst>
              <a:path w="311150" h="147954">
                <a:moveTo>
                  <a:pt x="173456" y="117487"/>
                </a:moveTo>
                <a:lnTo>
                  <a:pt x="158965" y="90170"/>
                </a:lnTo>
                <a:lnTo>
                  <a:pt x="51549" y="90170"/>
                </a:lnTo>
                <a:lnTo>
                  <a:pt x="54559" y="77076"/>
                </a:lnTo>
                <a:lnTo>
                  <a:pt x="56832" y="65532"/>
                </a:lnTo>
                <a:lnTo>
                  <a:pt x="58559" y="51498"/>
                </a:lnTo>
                <a:lnTo>
                  <a:pt x="59918" y="30949"/>
                </a:lnTo>
                <a:lnTo>
                  <a:pt x="106540" y="30949"/>
                </a:lnTo>
                <a:lnTo>
                  <a:pt x="106540" y="76644"/>
                </a:lnTo>
                <a:lnTo>
                  <a:pt x="139877" y="76644"/>
                </a:lnTo>
                <a:lnTo>
                  <a:pt x="139877" y="4584"/>
                </a:lnTo>
                <a:lnTo>
                  <a:pt x="31394" y="4584"/>
                </a:lnTo>
                <a:lnTo>
                  <a:pt x="30543" y="29260"/>
                </a:lnTo>
                <a:lnTo>
                  <a:pt x="28943" y="51130"/>
                </a:lnTo>
                <a:lnTo>
                  <a:pt x="25920" y="71132"/>
                </a:lnTo>
                <a:lnTo>
                  <a:pt x="20815" y="90170"/>
                </a:lnTo>
                <a:lnTo>
                  <a:pt x="0" y="90170"/>
                </a:lnTo>
                <a:lnTo>
                  <a:pt x="0" y="147955"/>
                </a:lnTo>
                <a:lnTo>
                  <a:pt x="30683" y="147955"/>
                </a:lnTo>
                <a:lnTo>
                  <a:pt x="30683" y="117487"/>
                </a:lnTo>
                <a:lnTo>
                  <a:pt x="173456" y="117487"/>
                </a:lnTo>
                <a:close/>
              </a:path>
              <a:path w="311150" h="147954">
                <a:moveTo>
                  <a:pt x="311137" y="71323"/>
                </a:moveTo>
                <a:lnTo>
                  <a:pt x="307225" y="39573"/>
                </a:lnTo>
                <a:lnTo>
                  <a:pt x="294474" y="17348"/>
                </a:lnTo>
                <a:lnTo>
                  <a:pt x="272478" y="4279"/>
                </a:lnTo>
                <a:lnTo>
                  <a:pt x="240842" y="0"/>
                </a:lnTo>
                <a:lnTo>
                  <a:pt x="210781" y="4267"/>
                </a:lnTo>
                <a:lnTo>
                  <a:pt x="188214" y="16560"/>
                </a:lnTo>
                <a:lnTo>
                  <a:pt x="174028" y="36106"/>
                </a:lnTo>
                <a:lnTo>
                  <a:pt x="169100" y="62128"/>
                </a:lnTo>
                <a:lnTo>
                  <a:pt x="173736" y="87782"/>
                </a:lnTo>
                <a:lnTo>
                  <a:pt x="187553" y="106502"/>
                </a:lnTo>
                <a:lnTo>
                  <a:pt x="210375" y="117957"/>
                </a:lnTo>
                <a:lnTo>
                  <a:pt x="242049" y="121843"/>
                </a:lnTo>
                <a:lnTo>
                  <a:pt x="256717" y="121653"/>
                </a:lnTo>
                <a:lnTo>
                  <a:pt x="308724" y="91147"/>
                </a:lnTo>
                <a:lnTo>
                  <a:pt x="293509" y="93408"/>
                </a:lnTo>
                <a:lnTo>
                  <a:pt x="276745" y="95072"/>
                </a:lnTo>
                <a:lnTo>
                  <a:pt x="259283" y="96113"/>
                </a:lnTo>
                <a:lnTo>
                  <a:pt x="242062" y="96469"/>
                </a:lnTo>
                <a:lnTo>
                  <a:pt x="224040" y="94386"/>
                </a:lnTo>
                <a:lnTo>
                  <a:pt x="211467" y="88036"/>
                </a:lnTo>
                <a:lnTo>
                  <a:pt x="204114" y="77190"/>
                </a:lnTo>
                <a:lnTo>
                  <a:pt x="201714" y="61645"/>
                </a:lnTo>
                <a:lnTo>
                  <a:pt x="204292" y="45656"/>
                </a:lnTo>
                <a:lnTo>
                  <a:pt x="211861" y="33820"/>
                </a:lnTo>
                <a:lnTo>
                  <a:pt x="224142" y="26454"/>
                </a:lnTo>
                <a:lnTo>
                  <a:pt x="240842" y="23926"/>
                </a:lnTo>
                <a:lnTo>
                  <a:pt x="255270" y="25501"/>
                </a:lnTo>
                <a:lnTo>
                  <a:pt x="266242" y="30187"/>
                </a:lnTo>
                <a:lnTo>
                  <a:pt x="273634" y="37909"/>
                </a:lnTo>
                <a:lnTo>
                  <a:pt x="277329" y="48590"/>
                </a:lnTo>
                <a:lnTo>
                  <a:pt x="229006" y="48590"/>
                </a:lnTo>
                <a:lnTo>
                  <a:pt x="216687" y="71323"/>
                </a:lnTo>
                <a:lnTo>
                  <a:pt x="311137" y="7132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555" y="639778"/>
            <a:ext cx="8450263" cy="4120579"/>
          </a:xfrm>
          <a:prstGeom prst="rect">
            <a:avLst/>
          </a:prstGeom>
        </p:spPr>
      </p:pic>
      <p:sp>
        <p:nvSpPr>
          <p:cNvPr id="4" name="object 21">
            <a:extLst>
              <a:ext uri="{FF2B5EF4-FFF2-40B4-BE49-F238E27FC236}">
                <a16:creationId xmlns:a16="http://schemas.microsoft.com/office/drawing/2014/main" xmlns="" id="{DA48B40B-02F0-9E12-47A4-C15B6C3AE07E}"/>
              </a:ext>
            </a:extLst>
          </p:cNvPr>
          <p:cNvSpPr txBox="1"/>
          <p:nvPr/>
        </p:nvSpPr>
        <p:spPr>
          <a:xfrm>
            <a:off x="1422281" y="132474"/>
            <a:ext cx="383281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b="1" spc="-30" dirty="0">
                <a:solidFill>
                  <a:srgbClr val="FEFEFE"/>
                </a:solidFill>
                <a:latin typeface="Candara Light" panose="020E0502030303020204" pitchFamily="34" charset="0"/>
                <a:cs typeface="Tahoma"/>
              </a:rPr>
              <a:t>5. Субсидии для старта</a:t>
            </a:r>
            <a:endParaRPr dirty="0">
              <a:latin typeface="Candara Light" panose="020E0502030303020204" pitchFamily="34" charset="0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8751437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2288C63-A99E-7796-7CCC-A890AA518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31">
            <a:extLst>
              <a:ext uri="{FF2B5EF4-FFF2-40B4-BE49-F238E27FC236}">
                <a16:creationId xmlns:a16="http://schemas.microsoft.com/office/drawing/2014/main" xmlns="" id="{F453DED9-8DF0-8C5F-BDCA-6B9A85068619}"/>
              </a:ext>
            </a:extLst>
          </p:cNvPr>
          <p:cNvSpPr/>
          <p:nvPr/>
        </p:nvSpPr>
        <p:spPr>
          <a:xfrm>
            <a:off x="7358202" y="362154"/>
            <a:ext cx="248285" cy="120014"/>
          </a:xfrm>
          <a:custGeom>
            <a:avLst/>
            <a:gdLst/>
            <a:ahLst/>
            <a:cxnLst/>
            <a:rect l="l" t="t" r="r" b="b"/>
            <a:pathLst>
              <a:path w="248284" h="120015">
                <a:moveTo>
                  <a:pt x="102654" y="0"/>
                </a:moveTo>
                <a:lnTo>
                  <a:pt x="0" y="0"/>
                </a:lnTo>
                <a:lnTo>
                  <a:pt x="0" y="112903"/>
                </a:lnTo>
                <a:lnTo>
                  <a:pt x="33566" y="112903"/>
                </a:lnTo>
                <a:lnTo>
                  <a:pt x="33566" y="28054"/>
                </a:lnTo>
                <a:lnTo>
                  <a:pt x="87198" y="28054"/>
                </a:lnTo>
                <a:lnTo>
                  <a:pt x="102654" y="0"/>
                </a:lnTo>
                <a:close/>
              </a:path>
              <a:path w="248284" h="120015">
                <a:moveTo>
                  <a:pt x="147345" y="0"/>
                </a:moveTo>
                <a:lnTo>
                  <a:pt x="114020" y="0"/>
                </a:lnTo>
                <a:lnTo>
                  <a:pt x="114020" y="74701"/>
                </a:lnTo>
                <a:lnTo>
                  <a:pt x="122072" y="70942"/>
                </a:lnTo>
                <a:lnTo>
                  <a:pt x="130683" y="66370"/>
                </a:lnTo>
                <a:lnTo>
                  <a:pt x="139293" y="61239"/>
                </a:lnTo>
                <a:lnTo>
                  <a:pt x="147345" y="55841"/>
                </a:lnTo>
                <a:lnTo>
                  <a:pt x="147345" y="0"/>
                </a:lnTo>
                <a:close/>
              </a:path>
              <a:path w="248284" h="120015">
                <a:moveTo>
                  <a:pt x="247853" y="254"/>
                </a:moveTo>
                <a:lnTo>
                  <a:pt x="221754" y="254"/>
                </a:lnTo>
                <a:lnTo>
                  <a:pt x="198704" y="24790"/>
                </a:lnTo>
                <a:lnTo>
                  <a:pt x="171411" y="50088"/>
                </a:lnTo>
                <a:lnTo>
                  <a:pt x="142367" y="72694"/>
                </a:lnTo>
                <a:lnTo>
                  <a:pt x="114020" y="89217"/>
                </a:lnTo>
                <a:lnTo>
                  <a:pt x="114020" y="119684"/>
                </a:lnTo>
                <a:lnTo>
                  <a:pt x="139585" y="107861"/>
                </a:lnTo>
                <a:lnTo>
                  <a:pt x="164960" y="92087"/>
                </a:lnTo>
                <a:lnTo>
                  <a:pt x="189979" y="72656"/>
                </a:lnTo>
                <a:lnTo>
                  <a:pt x="214515" y="49847"/>
                </a:lnTo>
                <a:lnTo>
                  <a:pt x="214515" y="113157"/>
                </a:lnTo>
                <a:lnTo>
                  <a:pt x="247853" y="113157"/>
                </a:lnTo>
                <a:lnTo>
                  <a:pt x="247853" y="254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>
            <a:extLst>
              <a:ext uri="{FF2B5EF4-FFF2-40B4-BE49-F238E27FC236}">
                <a16:creationId xmlns:a16="http://schemas.microsoft.com/office/drawing/2014/main" xmlns="" id="{C82A6550-2C99-497D-50CF-41060D4106EE}"/>
              </a:ext>
            </a:extLst>
          </p:cNvPr>
          <p:cNvSpPr/>
          <p:nvPr/>
        </p:nvSpPr>
        <p:spPr>
          <a:xfrm>
            <a:off x="7178700" y="303404"/>
            <a:ext cx="165100" cy="172085"/>
          </a:xfrm>
          <a:custGeom>
            <a:avLst/>
            <a:gdLst/>
            <a:ahLst/>
            <a:cxnLst/>
            <a:rect l="l" t="t" r="r" b="b"/>
            <a:pathLst>
              <a:path w="165100" h="172084">
                <a:moveTo>
                  <a:pt x="77787" y="143852"/>
                </a:moveTo>
                <a:lnTo>
                  <a:pt x="17386" y="143852"/>
                </a:lnTo>
                <a:lnTo>
                  <a:pt x="0" y="171907"/>
                </a:lnTo>
                <a:lnTo>
                  <a:pt x="77787" y="171907"/>
                </a:lnTo>
                <a:lnTo>
                  <a:pt x="77787" y="143852"/>
                </a:lnTo>
                <a:close/>
              </a:path>
              <a:path w="165100" h="172084">
                <a:moveTo>
                  <a:pt x="164515" y="171653"/>
                </a:moveTo>
                <a:lnTo>
                  <a:pt x="99288" y="0"/>
                </a:lnTo>
                <a:lnTo>
                  <a:pt x="54838" y="0"/>
                </a:lnTo>
                <a:lnTo>
                  <a:pt x="98564" y="101066"/>
                </a:lnTo>
                <a:lnTo>
                  <a:pt x="89420" y="97332"/>
                </a:lnTo>
                <a:lnTo>
                  <a:pt x="80086" y="94780"/>
                </a:lnTo>
                <a:lnTo>
                  <a:pt x="70027" y="93306"/>
                </a:lnTo>
                <a:lnTo>
                  <a:pt x="58699" y="92837"/>
                </a:lnTo>
                <a:lnTo>
                  <a:pt x="53136" y="92837"/>
                </a:lnTo>
                <a:lnTo>
                  <a:pt x="45643" y="93319"/>
                </a:lnTo>
                <a:lnTo>
                  <a:pt x="43726" y="93814"/>
                </a:lnTo>
                <a:lnTo>
                  <a:pt x="25844" y="125971"/>
                </a:lnTo>
                <a:lnTo>
                  <a:pt x="27533" y="125971"/>
                </a:lnTo>
                <a:lnTo>
                  <a:pt x="35750" y="124993"/>
                </a:lnTo>
                <a:lnTo>
                  <a:pt x="46380" y="124993"/>
                </a:lnTo>
                <a:lnTo>
                  <a:pt x="90309" y="133616"/>
                </a:lnTo>
                <a:lnTo>
                  <a:pt x="120307" y="166103"/>
                </a:lnTo>
                <a:lnTo>
                  <a:pt x="121513" y="171653"/>
                </a:lnTo>
                <a:lnTo>
                  <a:pt x="164515" y="17165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3" name="object 33">
            <a:extLst>
              <a:ext uri="{FF2B5EF4-FFF2-40B4-BE49-F238E27FC236}">
                <a16:creationId xmlns:a16="http://schemas.microsoft.com/office/drawing/2014/main" xmlns="" id="{8648872B-F6C6-80C7-196F-7EF630809C34}"/>
              </a:ext>
            </a:extLst>
          </p:cNvPr>
          <p:cNvGrpSpPr/>
          <p:nvPr/>
        </p:nvGrpSpPr>
        <p:grpSpPr>
          <a:xfrm>
            <a:off x="7928334" y="362147"/>
            <a:ext cx="302260" cy="113664"/>
            <a:chOff x="6917097" y="362147"/>
            <a:chExt cx="302260" cy="113664"/>
          </a:xfrm>
        </p:grpSpPr>
        <p:sp>
          <p:nvSpPr>
            <p:cNvPr id="34" name="object 34">
              <a:extLst>
                <a:ext uri="{FF2B5EF4-FFF2-40B4-BE49-F238E27FC236}">
                  <a16:creationId xmlns:a16="http://schemas.microsoft.com/office/drawing/2014/main" xmlns="" id="{81238B78-530E-4A7D-4EAB-6CDD460DA537}"/>
                </a:ext>
              </a:extLst>
            </p:cNvPr>
            <p:cNvSpPr/>
            <p:nvPr/>
          </p:nvSpPr>
          <p:spPr>
            <a:xfrm>
              <a:off x="6917097" y="362147"/>
              <a:ext cx="149225" cy="113664"/>
            </a:xfrm>
            <a:custGeom>
              <a:avLst/>
              <a:gdLst/>
              <a:ahLst/>
              <a:cxnLst/>
              <a:rect l="l" t="t" r="r" b="b"/>
              <a:pathLst>
                <a:path w="149225" h="113665">
                  <a:moveTo>
                    <a:pt x="148808" y="0"/>
                  </a:moveTo>
                  <a:lnTo>
                    <a:pt x="37922" y="0"/>
                  </a:lnTo>
                  <a:lnTo>
                    <a:pt x="37922" y="10401"/>
                  </a:lnTo>
                  <a:lnTo>
                    <a:pt x="37656" y="33323"/>
                  </a:lnTo>
                  <a:lnTo>
                    <a:pt x="34058" y="73987"/>
                  </a:lnTo>
                  <a:lnTo>
                    <a:pt x="26800" y="85594"/>
                  </a:lnTo>
                  <a:lnTo>
                    <a:pt x="14485" y="85594"/>
                  </a:lnTo>
                  <a:lnTo>
                    <a:pt x="0" y="112428"/>
                  </a:lnTo>
                  <a:lnTo>
                    <a:pt x="6518" y="113397"/>
                  </a:lnTo>
                  <a:lnTo>
                    <a:pt x="12562" y="113634"/>
                  </a:lnTo>
                  <a:lnTo>
                    <a:pt x="21739" y="113634"/>
                  </a:lnTo>
                  <a:lnTo>
                    <a:pt x="61246" y="84160"/>
                  </a:lnTo>
                  <a:lnTo>
                    <a:pt x="66790" y="42046"/>
                  </a:lnTo>
                  <a:lnTo>
                    <a:pt x="67153" y="26601"/>
                  </a:lnTo>
                  <a:lnTo>
                    <a:pt x="115469" y="26601"/>
                  </a:lnTo>
                  <a:lnTo>
                    <a:pt x="115469" y="112910"/>
                  </a:lnTo>
                  <a:lnTo>
                    <a:pt x="148808" y="112910"/>
                  </a:lnTo>
                  <a:lnTo>
                    <a:pt x="148808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>
              <a:extLst>
                <a:ext uri="{FF2B5EF4-FFF2-40B4-BE49-F238E27FC236}">
                  <a16:creationId xmlns:a16="http://schemas.microsoft.com/office/drawing/2014/main" xmlns="" id="{9F971764-3AC6-28E2-1694-8CA60A217DE7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94894" y="362147"/>
              <a:ext cx="124413" cy="112900"/>
            </a:xfrm>
            <a:prstGeom prst="rect">
              <a:avLst/>
            </a:prstGeom>
          </p:spPr>
        </p:pic>
      </p:grpSp>
      <p:sp>
        <p:nvSpPr>
          <p:cNvPr id="36" name="object 36">
            <a:extLst>
              <a:ext uri="{FF2B5EF4-FFF2-40B4-BE49-F238E27FC236}">
                <a16:creationId xmlns:a16="http://schemas.microsoft.com/office/drawing/2014/main" xmlns="" id="{19EE3B5C-64A7-D52B-E9E3-FC2DCEAAB38C}"/>
              </a:ext>
            </a:extLst>
          </p:cNvPr>
          <p:cNvSpPr/>
          <p:nvPr/>
        </p:nvSpPr>
        <p:spPr>
          <a:xfrm>
            <a:off x="7619821" y="357570"/>
            <a:ext cx="311150" cy="147955"/>
          </a:xfrm>
          <a:custGeom>
            <a:avLst/>
            <a:gdLst/>
            <a:ahLst/>
            <a:cxnLst/>
            <a:rect l="l" t="t" r="r" b="b"/>
            <a:pathLst>
              <a:path w="311150" h="147954">
                <a:moveTo>
                  <a:pt x="173456" y="117487"/>
                </a:moveTo>
                <a:lnTo>
                  <a:pt x="158965" y="90170"/>
                </a:lnTo>
                <a:lnTo>
                  <a:pt x="51549" y="90170"/>
                </a:lnTo>
                <a:lnTo>
                  <a:pt x="54559" y="77076"/>
                </a:lnTo>
                <a:lnTo>
                  <a:pt x="56832" y="65532"/>
                </a:lnTo>
                <a:lnTo>
                  <a:pt x="58559" y="51498"/>
                </a:lnTo>
                <a:lnTo>
                  <a:pt x="59918" y="30949"/>
                </a:lnTo>
                <a:lnTo>
                  <a:pt x="106540" y="30949"/>
                </a:lnTo>
                <a:lnTo>
                  <a:pt x="106540" y="76644"/>
                </a:lnTo>
                <a:lnTo>
                  <a:pt x="139877" y="76644"/>
                </a:lnTo>
                <a:lnTo>
                  <a:pt x="139877" y="4584"/>
                </a:lnTo>
                <a:lnTo>
                  <a:pt x="31394" y="4584"/>
                </a:lnTo>
                <a:lnTo>
                  <a:pt x="30543" y="29260"/>
                </a:lnTo>
                <a:lnTo>
                  <a:pt x="28943" y="51130"/>
                </a:lnTo>
                <a:lnTo>
                  <a:pt x="25920" y="71132"/>
                </a:lnTo>
                <a:lnTo>
                  <a:pt x="20815" y="90170"/>
                </a:lnTo>
                <a:lnTo>
                  <a:pt x="0" y="90170"/>
                </a:lnTo>
                <a:lnTo>
                  <a:pt x="0" y="147955"/>
                </a:lnTo>
                <a:lnTo>
                  <a:pt x="30683" y="147955"/>
                </a:lnTo>
                <a:lnTo>
                  <a:pt x="30683" y="117487"/>
                </a:lnTo>
                <a:lnTo>
                  <a:pt x="173456" y="117487"/>
                </a:lnTo>
                <a:close/>
              </a:path>
              <a:path w="311150" h="147954">
                <a:moveTo>
                  <a:pt x="311137" y="71323"/>
                </a:moveTo>
                <a:lnTo>
                  <a:pt x="307225" y="39573"/>
                </a:lnTo>
                <a:lnTo>
                  <a:pt x="294474" y="17348"/>
                </a:lnTo>
                <a:lnTo>
                  <a:pt x="272478" y="4279"/>
                </a:lnTo>
                <a:lnTo>
                  <a:pt x="240842" y="0"/>
                </a:lnTo>
                <a:lnTo>
                  <a:pt x="210781" y="4267"/>
                </a:lnTo>
                <a:lnTo>
                  <a:pt x="188214" y="16560"/>
                </a:lnTo>
                <a:lnTo>
                  <a:pt x="174028" y="36106"/>
                </a:lnTo>
                <a:lnTo>
                  <a:pt x="169100" y="62128"/>
                </a:lnTo>
                <a:lnTo>
                  <a:pt x="173736" y="87782"/>
                </a:lnTo>
                <a:lnTo>
                  <a:pt x="187553" y="106502"/>
                </a:lnTo>
                <a:lnTo>
                  <a:pt x="210375" y="117957"/>
                </a:lnTo>
                <a:lnTo>
                  <a:pt x="242049" y="121843"/>
                </a:lnTo>
                <a:lnTo>
                  <a:pt x="256717" y="121653"/>
                </a:lnTo>
                <a:lnTo>
                  <a:pt x="308724" y="91147"/>
                </a:lnTo>
                <a:lnTo>
                  <a:pt x="293509" y="93408"/>
                </a:lnTo>
                <a:lnTo>
                  <a:pt x="276745" y="95072"/>
                </a:lnTo>
                <a:lnTo>
                  <a:pt x="259283" y="96113"/>
                </a:lnTo>
                <a:lnTo>
                  <a:pt x="242062" y="96469"/>
                </a:lnTo>
                <a:lnTo>
                  <a:pt x="224040" y="94386"/>
                </a:lnTo>
                <a:lnTo>
                  <a:pt x="211467" y="88036"/>
                </a:lnTo>
                <a:lnTo>
                  <a:pt x="204114" y="77190"/>
                </a:lnTo>
                <a:lnTo>
                  <a:pt x="201714" y="61645"/>
                </a:lnTo>
                <a:lnTo>
                  <a:pt x="204292" y="45656"/>
                </a:lnTo>
                <a:lnTo>
                  <a:pt x="211861" y="33820"/>
                </a:lnTo>
                <a:lnTo>
                  <a:pt x="224142" y="26454"/>
                </a:lnTo>
                <a:lnTo>
                  <a:pt x="240842" y="23926"/>
                </a:lnTo>
                <a:lnTo>
                  <a:pt x="255270" y="25501"/>
                </a:lnTo>
                <a:lnTo>
                  <a:pt x="266242" y="30187"/>
                </a:lnTo>
                <a:lnTo>
                  <a:pt x="273634" y="37909"/>
                </a:lnTo>
                <a:lnTo>
                  <a:pt x="277329" y="48590"/>
                </a:lnTo>
                <a:lnTo>
                  <a:pt x="229006" y="48590"/>
                </a:lnTo>
                <a:lnTo>
                  <a:pt x="216687" y="71323"/>
                </a:lnTo>
                <a:lnTo>
                  <a:pt x="311137" y="7132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>
            <a:extLst>
              <a:ext uri="{FF2B5EF4-FFF2-40B4-BE49-F238E27FC236}">
                <a16:creationId xmlns:a16="http://schemas.microsoft.com/office/drawing/2014/main" xmlns="" id="{E460F2AB-569C-9FE3-C966-6CF3CA65FED4}"/>
              </a:ext>
            </a:extLst>
          </p:cNvPr>
          <p:cNvSpPr/>
          <p:nvPr/>
        </p:nvSpPr>
        <p:spPr>
          <a:xfrm>
            <a:off x="1011334" y="2238"/>
            <a:ext cx="3862070" cy="561340"/>
          </a:xfrm>
          <a:custGeom>
            <a:avLst/>
            <a:gdLst/>
            <a:ahLst/>
            <a:cxnLst/>
            <a:rect l="l" t="t" r="r" b="b"/>
            <a:pathLst>
              <a:path w="3862070" h="561340">
                <a:moveTo>
                  <a:pt x="3861686" y="0"/>
                </a:moveTo>
                <a:lnTo>
                  <a:pt x="0" y="0"/>
                </a:lnTo>
                <a:lnTo>
                  <a:pt x="0" y="561272"/>
                </a:lnTo>
                <a:lnTo>
                  <a:pt x="3861686" y="561272"/>
                </a:lnTo>
                <a:lnTo>
                  <a:pt x="3861686" y="0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>
              <a:latin typeface="+mn-lt"/>
            </a:endParaRPr>
          </a:p>
        </p:txBody>
      </p:sp>
      <p:sp>
        <p:nvSpPr>
          <p:cNvPr id="30" name="object 43">
            <a:extLst>
              <a:ext uri="{FF2B5EF4-FFF2-40B4-BE49-F238E27FC236}">
                <a16:creationId xmlns:a16="http://schemas.microsoft.com/office/drawing/2014/main" xmlns="" id="{318D8858-06CD-27A5-E7D7-6FEF74D3C2A8}"/>
              </a:ext>
            </a:extLst>
          </p:cNvPr>
          <p:cNvSpPr/>
          <p:nvPr/>
        </p:nvSpPr>
        <p:spPr>
          <a:xfrm>
            <a:off x="0" y="4912360"/>
            <a:ext cx="3148947" cy="561340"/>
          </a:xfrm>
          <a:custGeom>
            <a:avLst/>
            <a:gdLst/>
            <a:ahLst/>
            <a:cxnLst/>
            <a:rect l="l" t="t" r="r" b="b"/>
            <a:pathLst>
              <a:path w="2129790" h="1188720">
                <a:moveTo>
                  <a:pt x="0" y="1188533"/>
                </a:moveTo>
                <a:lnTo>
                  <a:pt x="2129651" y="1188533"/>
                </a:lnTo>
                <a:lnTo>
                  <a:pt x="2129651" y="0"/>
                </a:lnTo>
                <a:lnTo>
                  <a:pt x="0" y="0"/>
                </a:lnTo>
                <a:lnTo>
                  <a:pt x="0" y="1188533"/>
                </a:lnTo>
                <a:close/>
              </a:path>
            </a:pathLst>
          </a:custGeom>
          <a:solidFill>
            <a:srgbClr val="00B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0" name="object 44">
            <a:extLst>
              <a:ext uri="{FF2B5EF4-FFF2-40B4-BE49-F238E27FC236}">
                <a16:creationId xmlns:a16="http://schemas.microsoft.com/office/drawing/2014/main" xmlns="" id="{AE471EA3-5FF9-85F5-9606-92FF2ADDC676}"/>
              </a:ext>
            </a:extLst>
          </p:cNvPr>
          <p:cNvGrpSpPr/>
          <p:nvPr/>
        </p:nvGrpSpPr>
        <p:grpSpPr>
          <a:xfrm>
            <a:off x="3119074" y="4907729"/>
            <a:ext cx="6612301" cy="561341"/>
            <a:chOff x="2129651" y="4280351"/>
            <a:chExt cx="5570220" cy="1188720"/>
          </a:xfrm>
        </p:grpSpPr>
        <p:sp>
          <p:nvSpPr>
            <p:cNvPr id="41" name="object 45">
              <a:extLst>
                <a:ext uri="{FF2B5EF4-FFF2-40B4-BE49-F238E27FC236}">
                  <a16:creationId xmlns:a16="http://schemas.microsoft.com/office/drawing/2014/main" xmlns="" id="{988E00DF-433A-FCBF-DAB6-485212FED291}"/>
                </a:ext>
              </a:extLst>
            </p:cNvPr>
            <p:cNvSpPr/>
            <p:nvPr/>
          </p:nvSpPr>
          <p:spPr>
            <a:xfrm>
              <a:off x="4480200" y="4280351"/>
              <a:ext cx="895985" cy="1188720"/>
            </a:xfrm>
            <a:custGeom>
              <a:avLst/>
              <a:gdLst/>
              <a:ahLst/>
              <a:cxnLst/>
              <a:rect l="l" t="t" r="r" b="b"/>
              <a:pathLst>
                <a:path w="895985" h="1188720">
                  <a:moveTo>
                    <a:pt x="895492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895492" y="1188533"/>
                  </a:lnTo>
                  <a:lnTo>
                    <a:pt x="895492" y="0"/>
                  </a:lnTo>
                  <a:close/>
                </a:path>
              </a:pathLst>
            </a:custGeom>
            <a:solidFill>
              <a:srgbClr val="0082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6">
              <a:extLst>
                <a:ext uri="{FF2B5EF4-FFF2-40B4-BE49-F238E27FC236}">
                  <a16:creationId xmlns:a16="http://schemas.microsoft.com/office/drawing/2014/main" xmlns="" id="{87796911-F0F9-AEBD-063A-33C75429FDB1}"/>
                </a:ext>
              </a:extLst>
            </p:cNvPr>
            <p:cNvSpPr/>
            <p:nvPr/>
          </p:nvSpPr>
          <p:spPr>
            <a:xfrm>
              <a:off x="2129651" y="4280351"/>
              <a:ext cx="2350770" cy="1188720"/>
            </a:xfrm>
            <a:custGeom>
              <a:avLst/>
              <a:gdLst/>
              <a:ahLst/>
              <a:cxnLst/>
              <a:rect l="l" t="t" r="r" b="b"/>
              <a:pathLst>
                <a:path w="2350770" h="1188720">
                  <a:moveTo>
                    <a:pt x="2350545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50545" y="1188533"/>
                  </a:lnTo>
                  <a:lnTo>
                    <a:pt x="2350545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7">
              <a:extLst>
                <a:ext uri="{FF2B5EF4-FFF2-40B4-BE49-F238E27FC236}">
                  <a16:creationId xmlns:a16="http://schemas.microsoft.com/office/drawing/2014/main" xmlns="" id="{E5DCDF58-834A-BFB4-62E6-495BF64C7B21}"/>
                </a:ext>
              </a:extLst>
            </p:cNvPr>
            <p:cNvSpPr/>
            <p:nvPr/>
          </p:nvSpPr>
          <p:spPr>
            <a:xfrm>
              <a:off x="5375692" y="4280351"/>
              <a:ext cx="2324100" cy="1188720"/>
            </a:xfrm>
            <a:custGeom>
              <a:avLst/>
              <a:gdLst/>
              <a:ahLst/>
              <a:cxnLst/>
              <a:rect l="l" t="t" r="r" b="b"/>
              <a:pathLst>
                <a:path w="2324100" h="1188720">
                  <a:moveTo>
                    <a:pt x="2324059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24059" y="1188533"/>
                  </a:lnTo>
                  <a:lnTo>
                    <a:pt x="2324059" y="0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21">
            <a:extLst>
              <a:ext uri="{FF2B5EF4-FFF2-40B4-BE49-F238E27FC236}">
                <a16:creationId xmlns:a16="http://schemas.microsoft.com/office/drawing/2014/main" xmlns="" id="{B4C80AE9-62E0-3510-3E54-E170AF133977}"/>
              </a:ext>
            </a:extLst>
          </p:cNvPr>
          <p:cNvSpPr txBox="1"/>
          <p:nvPr/>
        </p:nvSpPr>
        <p:spPr>
          <a:xfrm>
            <a:off x="1422281" y="132474"/>
            <a:ext cx="383281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b="1" spc="-30" dirty="0">
                <a:solidFill>
                  <a:srgbClr val="FEFEFE"/>
                </a:solidFill>
                <a:latin typeface="Candara Light" panose="020E0502030303020204" pitchFamily="34" charset="0"/>
                <a:cs typeface="Tahoma"/>
              </a:rPr>
              <a:t>6. Восстановление речного порта!</a:t>
            </a:r>
            <a:endParaRPr dirty="0">
              <a:latin typeface="Candara Light" panose="020E0502030303020204" pitchFamily="34" charset="0"/>
              <a:cs typeface="Tahoma"/>
            </a:endParaRPr>
          </a:p>
        </p:txBody>
      </p: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xmlns="" id="{1315230D-42B7-4C26-0096-E7D2FAA5D966}"/>
              </a:ext>
            </a:extLst>
          </p:cNvPr>
          <p:cNvCxnSpPr>
            <a:cxnSpLocks/>
          </p:cNvCxnSpPr>
          <p:nvPr/>
        </p:nvCxnSpPr>
        <p:spPr>
          <a:xfrm>
            <a:off x="4892228" y="1260958"/>
            <a:ext cx="904801" cy="840107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82A0D1C-B52B-81BA-384B-ED626EB258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0120" y="1089772"/>
            <a:ext cx="5127357" cy="327169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D2FD3F1-2E84-74B4-B592-A358233295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887" y="1146226"/>
            <a:ext cx="3000233" cy="3274088"/>
          </a:xfrm>
          <a:prstGeom prst="rect">
            <a:avLst/>
          </a:prstGeom>
        </p:spPr>
      </p:pic>
      <p:pic>
        <p:nvPicPr>
          <p:cNvPr id="11" name="object 3">
            <a:extLst>
              <a:ext uri="{FF2B5EF4-FFF2-40B4-BE49-F238E27FC236}">
                <a16:creationId xmlns:a16="http://schemas.microsoft.com/office/drawing/2014/main" xmlns="" id="{A50DBC70-6570-A717-C8C1-4ECC18861452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047554" y="730451"/>
            <a:ext cx="2365979" cy="23095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2270827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8101" y="3425"/>
            <a:ext cx="3862070" cy="561340"/>
          </a:xfrm>
          <a:custGeom>
            <a:avLst/>
            <a:gdLst/>
            <a:ahLst/>
            <a:cxnLst/>
            <a:rect l="l" t="t" r="r" b="b"/>
            <a:pathLst>
              <a:path w="3862070" h="561340">
                <a:moveTo>
                  <a:pt x="3861686" y="0"/>
                </a:moveTo>
                <a:lnTo>
                  <a:pt x="0" y="0"/>
                </a:lnTo>
                <a:lnTo>
                  <a:pt x="0" y="561272"/>
                </a:lnTo>
                <a:lnTo>
                  <a:pt x="3861686" y="561272"/>
                </a:lnTo>
                <a:lnTo>
                  <a:pt x="3861686" y="0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0" y="4280351"/>
            <a:ext cx="3135313" cy="1188720"/>
          </a:xfrm>
          <a:custGeom>
            <a:avLst/>
            <a:gdLst/>
            <a:ahLst/>
            <a:cxnLst/>
            <a:rect l="l" t="t" r="r" b="b"/>
            <a:pathLst>
              <a:path w="2124075" h="1188720">
                <a:moveTo>
                  <a:pt x="0" y="1188533"/>
                </a:moveTo>
                <a:lnTo>
                  <a:pt x="2123488" y="1188533"/>
                </a:lnTo>
                <a:lnTo>
                  <a:pt x="2123488" y="0"/>
                </a:lnTo>
                <a:lnTo>
                  <a:pt x="0" y="0"/>
                </a:lnTo>
                <a:lnTo>
                  <a:pt x="0" y="1188533"/>
                </a:lnTo>
                <a:close/>
              </a:path>
            </a:pathLst>
          </a:custGeom>
          <a:solidFill>
            <a:srgbClr val="00B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7" name="object 27"/>
          <p:cNvGrpSpPr/>
          <p:nvPr/>
        </p:nvGrpSpPr>
        <p:grpSpPr>
          <a:xfrm>
            <a:off x="3134726" y="4280351"/>
            <a:ext cx="6596649" cy="1188720"/>
            <a:chOff x="2123488" y="4280351"/>
            <a:chExt cx="5578475" cy="1188720"/>
          </a:xfrm>
        </p:grpSpPr>
        <p:sp>
          <p:nvSpPr>
            <p:cNvPr id="28" name="object 28"/>
            <p:cNvSpPr/>
            <p:nvPr/>
          </p:nvSpPr>
          <p:spPr>
            <a:xfrm>
              <a:off x="4477543" y="4280351"/>
              <a:ext cx="897255" cy="1188720"/>
            </a:xfrm>
            <a:custGeom>
              <a:avLst/>
              <a:gdLst/>
              <a:ahLst/>
              <a:cxnLst/>
              <a:rect l="l" t="t" r="r" b="b"/>
              <a:pathLst>
                <a:path w="897254" h="1188720">
                  <a:moveTo>
                    <a:pt x="896830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896830" y="1188533"/>
                  </a:lnTo>
                  <a:lnTo>
                    <a:pt x="896830" y="0"/>
                  </a:lnTo>
                  <a:close/>
                </a:path>
              </a:pathLst>
            </a:custGeom>
            <a:solidFill>
              <a:srgbClr val="0082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123488" y="4280351"/>
              <a:ext cx="2354580" cy="1188720"/>
            </a:xfrm>
            <a:custGeom>
              <a:avLst/>
              <a:gdLst/>
              <a:ahLst/>
              <a:cxnLst/>
              <a:rect l="l" t="t" r="r" b="b"/>
              <a:pathLst>
                <a:path w="2354579" h="1188720">
                  <a:moveTo>
                    <a:pt x="2354051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54051" y="1188533"/>
                  </a:lnTo>
                  <a:lnTo>
                    <a:pt x="2354051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374374" y="4280351"/>
              <a:ext cx="2327910" cy="1188720"/>
            </a:xfrm>
            <a:custGeom>
              <a:avLst/>
              <a:gdLst/>
              <a:ahLst/>
              <a:cxnLst/>
              <a:rect l="l" t="t" r="r" b="b"/>
              <a:pathLst>
                <a:path w="2327909" h="1188720">
                  <a:moveTo>
                    <a:pt x="2327530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27530" y="1188533"/>
                  </a:lnTo>
                  <a:lnTo>
                    <a:pt x="2327530" y="0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/>
          <p:nvPr/>
        </p:nvSpPr>
        <p:spPr>
          <a:xfrm>
            <a:off x="7358202" y="362154"/>
            <a:ext cx="248285" cy="120014"/>
          </a:xfrm>
          <a:custGeom>
            <a:avLst/>
            <a:gdLst/>
            <a:ahLst/>
            <a:cxnLst/>
            <a:rect l="l" t="t" r="r" b="b"/>
            <a:pathLst>
              <a:path w="248284" h="120015">
                <a:moveTo>
                  <a:pt x="102654" y="0"/>
                </a:moveTo>
                <a:lnTo>
                  <a:pt x="0" y="0"/>
                </a:lnTo>
                <a:lnTo>
                  <a:pt x="0" y="112903"/>
                </a:lnTo>
                <a:lnTo>
                  <a:pt x="33566" y="112903"/>
                </a:lnTo>
                <a:lnTo>
                  <a:pt x="33566" y="28054"/>
                </a:lnTo>
                <a:lnTo>
                  <a:pt x="87198" y="28054"/>
                </a:lnTo>
                <a:lnTo>
                  <a:pt x="102654" y="0"/>
                </a:lnTo>
                <a:close/>
              </a:path>
              <a:path w="248284" h="120015">
                <a:moveTo>
                  <a:pt x="147345" y="0"/>
                </a:moveTo>
                <a:lnTo>
                  <a:pt x="114020" y="0"/>
                </a:lnTo>
                <a:lnTo>
                  <a:pt x="114020" y="74701"/>
                </a:lnTo>
                <a:lnTo>
                  <a:pt x="122072" y="70942"/>
                </a:lnTo>
                <a:lnTo>
                  <a:pt x="130683" y="66370"/>
                </a:lnTo>
                <a:lnTo>
                  <a:pt x="139293" y="61239"/>
                </a:lnTo>
                <a:lnTo>
                  <a:pt x="147345" y="55841"/>
                </a:lnTo>
                <a:lnTo>
                  <a:pt x="147345" y="0"/>
                </a:lnTo>
                <a:close/>
              </a:path>
              <a:path w="248284" h="120015">
                <a:moveTo>
                  <a:pt x="247853" y="254"/>
                </a:moveTo>
                <a:lnTo>
                  <a:pt x="221754" y="254"/>
                </a:lnTo>
                <a:lnTo>
                  <a:pt x="198704" y="24790"/>
                </a:lnTo>
                <a:lnTo>
                  <a:pt x="171411" y="50088"/>
                </a:lnTo>
                <a:lnTo>
                  <a:pt x="142367" y="72694"/>
                </a:lnTo>
                <a:lnTo>
                  <a:pt x="114020" y="89217"/>
                </a:lnTo>
                <a:lnTo>
                  <a:pt x="114020" y="119684"/>
                </a:lnTo>
                <a:lnTo>
                  <a:pt x="139585" y="107861"/>
                </a:lnTo>
                <a:lnTo>
                  <a:pt x="164960" y="92087"/>
                </a:lnTo>
                <a:lnTo>
                  <a:pt x="189979" y="72656"/>
                </a:lnTo>
                <a:lnTo>
                  <a:pt x="214515" y="49847"/>
                </a:lnTo>
                <a:lnTo>
                  <a:pt x="214515" y="113157"/>
                </a:lnTo>
                <a:lnTo>
                  <a:pt x="247853" y="113157"/>
                </a:lnTo>
                <a:lnTo>
                  <a:pt x="247853" y="254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7178700" y="303404"/>
            <a:ext cx="165100" cy="172085"/>
          </a:xfrm>
          <a:custGeom>
            <a:avLst/>
            <a:gdLst/>
            <a:ahLst/>
            <a:cxnLst/>
            <a:rect l="l" t="t" r="r" b="b"/>
            <a:pathLst>
              <a:path w="165100" h="172084">
                <a:moveTo>
                  <a:pt x="77787" y="143852"/>
                </a:moveTo>
                <a:lnTo>
                  <a:pt x="17386" y="143852"/>
                </a:lnTo>
                <a:lnTo>
                  <a:pt x="0" y="171907"/>
                </a:lnTo>
                <a:lnTo>
                  <a:pt x="77787" y="171907"/>
                </a:lnTo>
                <a:lnTo>
                  <a:pt x="77787" y="143852"/>
                </a:lnTo>
                <a:close/>
              </a:path>
              <a:path w="165100" h="172084">
                <a:moveTo>
                  <a:pt x="164515" y="171653"/>
                </a:moveTo>
                <a:lnTo>
                  <a:pt x="99288" y="0"/>
                </a:lnTo>
                <a:lnTo>
                  <a:pt x="54838" y="0"/>
                </a:lnTo>
                <a:lnTo>
                  <a:pt x="98564" y="101066"/>
                </a:lnTo>
                <a:lnTo>
                  <a:pt x="89420" y="97332"/>
                </a:lnTo>
                <a:lnTo>
                  <a:pt x="80086" y="94780"/>
                </a:lnTo>
                <a:lnTo>
                  <a:pt x="70027" y="93306"/>
                </a:lnTo>
                <a:lnTo>
                  <a:pt x="58699" y="92837"/>
                </a:lnTo>
                <a:lnTo>
                  <a:pt x="53136" y="92837"/>
                </a:lnTo>
                <a:lnTo>
                  <a:pt x="45643" y="93319"/>
                </a:lnTo>
                <a:lnTo>
                  <a:pt x="43726" y="93814"/>
                </a:lnTo>
                <a:lnTo>
                  <a:pt x="25844" y="125971"/>
                </a:lnTo>
                <a:lnTo>
                  <a:pt x="27533" y="125971"/>
                </a:lnTo>
                <a:lnTo>
                  <a:pt x="35750" y="124993"/>
                </a:lnTo>
                <a:lnTo>
                  <a:pt x="46380" y="124993"/>
                </a:lnTo>
                <a:lnTo>
                  <a:pt x="90309" y="133616"/>
                </a:lnTo>
                <a:lnTo>
                  <a:pt x="120307" y="166103"/>
                </a:lnTo>
                <a:lnTo>
                  <a:pt x="121513" y="171653"/>
                </a:lnTo>
                <a:lnTo>
                  <a:pt x="164515" y="17165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6" name="object 36"/>
          <p:cNvGrpSpPr/>
          <p:nvPr/>
        </p:nvGrpSpPr>
        <p:grpSpPr>
          <a:xfrm>
            <a:off x="7928334" y="362147"/>
            <a:ext cx="302260" cy="113664"/>
            <a:chOff x="6917097" y="362147"/>
            <a:chExt cx="302260" cy="113664"/>
          </a:xfrm>
        </p:grpSpPr>
        <p:sp>
          <p:nvSpPr>
            <p:cNvPr id="37" name="object 37"/>
            <p:cNvSpPr/>
            <p:nvPr/>
          </p:nvSpPr>
          <p:spPr>
            <a:xfrm>
              <a:off x="6917097" y="362147"/>
              <a:ext cx="149225" cy="113664"/>
            </a:xfrm>
            <a:custGeom>
              <a:avLst/>
              <a:gdLst/>
              <a:ahLst/>
              <a:cxnLst/>
              <a:rect l="l" t="t" r="r" b="b"/>
              <a:pathLst>
                <a:path w="149225" h="113665">
                  <a:moveTo>
                    <a:pt x="148808" y="0"/>
                  </a:moveTo>
                  <a:lnTo>
                    <a:pt x="37922" y="0"/>
                  </a:lnTo>
                  <a:lnTo>
                    <a:pt x="37922" y="10401"/>
                  </a:lnTo>
                  <a:lnTo>
                    <a:pt x="37656" y="33323"/>
                  </a:lnTo>
                  <a:lnTo>
                    <a:pt x="34058" y="73987"/>
                  </a:lnTo>
                  <a:lnTo>
                    <a:pt x="26800" y="85594"/>
                  </a:lnTo>
                  <a:lnTo>
                    <a:pt x="14485" y="85594"/>
                  </a:lnTo>
                  <a:lnTo>
                    <a:pt x="0" y="112428"/>
                  </a:lnTo>
                  <a:lnTo>
                    <a:pt x="6518" y="113397"/>
                  </a:lnTo>
                  <a:lnTo>
                    <a:pt x="12562" y="113634"/>
                  </a:lnTo>
                  <a:lnTo>
                    <a:pt x="21739" y="113634"/>
                  </a:lnTo>
                  <a:lnTo>
                    <a:pt x="61246" y="84160"/>
                  </a:lnTo>
                  <a:lnTo>
                    <a:pt x="66790" y="42046"/>
                  </a:lnTo>
                  <a:lnTo>
                    <a:pt x="67153" y="26601"/>
                  </a:lnTo>
                  <a:lnTo>
                    <a:pt x="115469" y="26601"/>
                  </a:lnTo>
                  <a:lnTo>
                    <a:pt x="115469" y="112910"/>
                  </a:lnTo>
                  <a:lnTo>
                    <a:pt x="148808" y="112910"/>
                  </a:lnTo>
                  <a:lnTo>
                    <a:pt x="148808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94894" y="362147"/>
              <a:ext cx="124413" cy="112900"/>
            </a:xfrm>
            <a:prstGeom prst="rect">
              <a:avLst/>
            </a:prstGeom>
          </p:spPr>
        </p:pic>
      </p:grpSp>
      <p:sp>
        <p:nvSpPr>
          <p:cNvPr id="39" name="object 39"/>
          <p:cNvSpPr/>
          <p:nvPr/>
        </p:nvSpPr>
        <p:spPr>
          <a:xfrm>
            <a:off x="7619821" y="357570"/>
            <a:ext cx="311150" cy="147955"/>
          </a:xfrm>
          <a:custGeom>
            <a:avLst/>
            <a:gdLst/>
            <a:ahLst/>
            <a:cxnLst/>
            <a:rect l="l" t="t" r="r" b="b"/>
            <a:pathLst>
              <a:path w="311150" h="147954">
                <a:moveTo>
                  <a:pt x="173456" y="117487"/>
                </a:moveTo>
                <a:lnTo>
                  <a:pt x="158965" y="90170"/>
                </a:lnTo>
                <a:lnTo>
                  <a:pt x="51549" y="90170"/>
                </a:lnTo>
                <a:lnTo>
                  <a:pt x="54559" y="77076"/>
                </a:lnTo>
                <a:lnTo>
                  <a:pt x="56832" y="65532"/>
                </a:lnTo>
                <a:lnTo>
                  <a:pt x="58559" y="51498"/>
                </a:lnTo>
                <a:lnTo>
                  <a:pt x="59918" y="30949"/>
                </a:lnTo>
                <a:lnTo>
                  <a:pt x="106540" y="30949"/>
                </a:lnTo>
                <a:lnTo>
                  <a:pt x="106540" y="76644"/>
                </a:lnTo>
                <a:lnTo>
                  <a:pt x="139877" y="76644"/>
                </a:lnTo>
                <a:lnTo>
                  <a:pt x="139877" y="4584"/>
                </a:lnTo>
                <a:lnTo>
                  <a:pt x="31394" y="4584"/>
                </a:lnTo>
                <a:lnTo>
                  <a:pt x="30543" y="29260"/>
                </a:lnTo>
                <a:lnTo>
                  <a:pt x="28943" y="51130"/>
                </a:lnTo>
                <a:lnTo>
                  <a:pt x="25920" y="71132"/>
                </a:lnTo>
                <a:lnTo>
                  <a:pt x="20815" y="90170"/>
                </a:lnTo>
                <a:lnTo>
                  <a:pt x="0" y="90170"/>
                </a:lnTo>
                <a:lnTo>
                  <a:pt x="0" y="147955"/>
                </a:lnTo>
                <a:lnTo>
                  <a:pt x="30683" y="147955"/>
                </a:lnTo>
                <a:lnTo>
                  <a:pt x="30683" y="117487"/>
                </a:lnTo>
                <a:lnTo>
                  <a:pt x="173456" y="117487"/>
                </a:lnTo>
                <a:close/>
              </a:path>
              <a:path w="311150" h="147954">
                <a:moveTo>
                  <a:pt x="311137" y="71323"/>
                </a:moveTo>
                <a:lnTo>
                  <a:pt x="307225" y="39573"/>
                </a:lnTo>
                <a:lnTo>
                  <a:pt x="294474" y="17348"/>
                </a:lnTo>
                <a:lnTo>
                  <a:pt x="272478" y="4279"/>
                </a:lnTo>
                <a:lnTo>
                  <a:pt x="240842" y="0"/>
                </a:lnTo>
                <a:lnTo>
                  <a:pt x="210781" y="4267"/>
                </a:lnTo>
                <a:lnTo>
                  <a:pt x="188214" y="16560"/>
                </a:lnTo>
                <a:lnTo>
                  <a:pt x="174028" y="36106"/>
                </a:lnTo>
                <a:lnTo>
                  <a:pt x="169100" y="62128"/>
                </a:lnTo>
                <a:lnTo>
                  <a:pt x="173736" y="87782"/>
                </a:lnTo>
                <a:lnTo>
                  <a:pt x="187553" y="106502"/>
                </a:lnTo>
                <a:lnTo>
                  <a:pt x="210375" y="117957"/>
                </a:lnTo>
                <a:lnTo>
                  <a:pt x="242049" y="121843"/>
                </a:lnTo>
                <a:lnTo>
                  <a:pt x="256717" y="121653"/>
                </a:lnTo>
                <a:lnTo>
                  <a:pt x="308724" y="91147"/>
                </a:lnTo>
                <a:lnTo>
                  <a:pt x="293509" y="93408"/>
                </a:lnTo>
                <a:lnTo>
                  <a:pt x="276745" y="95072"/>
                </a:lnTo>
                <a:lnTo>
                  <a:pt x="259283" y="96113"/>
                </a:lnTo>
                <a:lnTo>
                  <a:pt x="242062" y="96469"/>
                </a:lnTo>
                <a:lnTo>
                  <a:pt x="224040" y="94386"/>
                </a:lnTo>
                <a:lnTo>
                  <a:pt x="211467" y="88036"/>
                </a:lnTo>
                <a:lnTo>
                  <a:pt x="204114" y="77190"/>
                </a:lnTo>
                <a:lnTo>
                  <a:pt x="201714" y="61645"/>
                </a:lnTo>
                <a:lnTo>
                  <a:pt x="204292" y="45656"/>
                </a:lnTo>
                <a:lnTo>
                  <a:pt x="211861" y="33820"/>
                </a:lnTo>
                <a:lnTo>
                  <a:pt x="224142" y="26454"/>
                </a:lnTo>
                <a:lnTo>
                  <a:pt x="240842" y="23926"/>
                </a:lnTo>
                <a:lnTo>
                  <a:pt x="255270" y="25501"/>
                </a:lnTo>
                <a:lnTo>
                  <a:pt x="266242" y="30187"/>
                </a:lnTo>
                <a:lnTo>
                  <a:pt x="273634" y="37909"/>
                </a:lnTo>
                <a:lnTo>
                  <a:pt x="277329" y="48590"/>
                </a:lnTo>
                <a:lnTo>
                  <a:pt x="229006" y="48590"/>
                </a:lnTo>
                <a:lnTo>
                  <a:pt x="216687" y="71323"/>
                </a:lnTo>
                <a:lnTo>
                  <a:pt x="311137" y="7132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5396" y="2118375"/>
            <a:ext cx="1840494" cy="2067453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2382" y="1924255"/>
            <a:ext cx="1327917" cy="1071562"/>
          </a:xfrm>
          <a:prstGeom prst="rect">
            <a:avLst/>
          </a:prstGeom>
        </p:spPr>
      </p:pic>
      <p:sp>
        <p:nvSpPr>
          <p:cNvPr id="23" name="object 21"/>
          <p:cNvSpPr txBox="1"/>
          <p:nvPr/>
        </p:nvSpPr>
        <p:spPr>
          <a:xfrm>
            <a:off x="1519292" y="209975"/>
            <a:ext cx="238506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1000" b="1" spc="-30" dirty="0">
                <a:solidFill>
                  <a:srgbClr val="FEFEFE"/>
                </a:solidFill>
                <a:latin typeface="Tahoma"/>
                <a:cs typeface="Tahoma"/>
              </a:rPr>
              <a:t>БРЕНД (АЙДЕНТИКА) – Город БРЕНД</a:t>
            </a:r>
            <a:endParaRPr sz="1000" dirty="0">
              <a:latin typeface="Tahoma"/>
              <a:cs typeface="Tahoma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5579" y="4794989"/>
            <a:ext cx="3905250" cy="60007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59129" y="4296563"/>
            <a:ext cx="2171700" cy="45881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35308" y="637888"/>
            <a:ext cx="1320048" cy="1162050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08687" y="3043440"/>
            <a:ext cx="1385399" cy="1047865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1600" y="4035631"/>
            <a:ext cx="990444" cy="1359433"/>
          </a:xfrm>
          <a:prstGeom prst="rect">
            <a:avLst/>
          </a:prstGeom>
        </p:spPr>
      </p:pic>
      <p:sp>
        <p:nvSpPr>
          <p:cNvPr id="40" name="object 23"/>
          <p:cNvSpPr txBox="1"/>
          <p:nvPr/>
        </p:nvSpPr>
        <p:spPr>
          <a:xfrm>
            <a:off x="1519292" y="4791150"/>
            <a:ext cx="1765300" cy="326371"/>
          </a:xfrm>
          <a:prstGeom prst="rect">
            <a:avLst/>
          </a:prstGeom>
        </p:spPr>
        <p:txBody>
          <a:bodyPr vert="horz" wrap="square" lIns="0" tIns="79375" rIns="0" bIns="0" rtlCol="0">
            <a:spAutoFit/>
          </a:bodyPr>
          <a:lstStyle/>
          <a:p>
            <a:pPr algn="l">
              <a:spcBef>
                <a:spcPts val="625"/>
              </a:spcBef>
            </a:pPr>
            <a:r>
              <a:rPr lang="ru-RU" sz="800" b="1" spc="-10" dirty="0">
                <a:solidFill>
                  <a:srgbClr val="237FC2"/>
                </a:solidFill>
                <a:latin typeface="Tahoma"/>
                <a:cs typeface="Tahoma"/>
              </a:rPr>
              <a:t>Агидель – новый бренд Республики Башкортостан</a:t>
            </a:r>
            <a:endParaRPr sz="800" dirty="0">
              <a:latin typeface="Tahoma"/>
              <a:cs typeface="Tahoma"/>
            </a:endParaRP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08034" y="866826"/>
            <a:ext cx="847251" cy="886255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82074" y="1753081"/>
            <a:ext cx="3411459" cy="2351676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0183" y="612400"/>
            <a:ext cx="2043163" cy="1670295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0183" y="2393774"/>
            <a:ext cx="1425421" cy="1530778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152197" y="612400"/>
            <a:ext cx="1526934" cy="1845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319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E05486A-D613-E871-E4BB-53E94691B4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31">
            <a:extLst>
              <a:ext uri="{FF2B5EF4-FFF2-40B4-BE49-F238E27FC236}">
                <a16:creationId xmlns:a16="http://schemas.microsoft.com/office/drawing/2014/main" xmlns="" id="{FDE87327-663A-BF39-8D89-69737121EEF2}"/>
              </a:ext>
            </a:extLst>
          </p:cNvPr>
          <p:cNvSpPr/>
          <p:nvPr/>
        </p:nvSpPr>
        <p:spPr>
          <a:xfrm>
            <a:off x="7358202" y="362154"/>
            <a:ext cx="248285" cy="120014"/>
          </a:xfrm>
          <a:custGeom>
            <a:avLst/>
            <a:gdLst/>
            <a:ahLst/>
            <a:cxnLst/>
            <a:rect l="l" t="t" r="r" b="b"/>
            <a:pathLst>
              <a:path w="248284" h="120015">
                <a:moveTo>
                  <a:pt x="102654" y="0"/>
                </a:moveTo>
                <a:lnTo>
                  <a:pt x="0" y="0"/>
                </a:lnTo>
                <a:lnTo>
                  <a:pt x="0" y="112903"/>
                </a:lnTo>
                <a:lnTo>
                  <a:pt x="33566" y="112903"/>
                </a:lnTo>
                <a:lnTo>
                  <a:pt x="33566" y="28054"/>
                </a:lnTo>
                <a:lnTo>
                  <a:pt x="87198" y="28054"/>
                </a:lnTo>
                <a:lnTo>
                  <a:pt x="102654" y="0"/>
                </a:lnTo>
                <a:close/>
              </a:path>
              <a:path w="248284" h="120015">
                <a:moveTo>
                  <a:pt x="147345" y="0"/>
                </a:moveTo>
                <a:lnTo>
                  <a:pt x="114020" y="0"/>
                </a:lnTo>
                <a:lnTo>
                  <a:pt x="114020" y="74701"/>
                </a:lnTo>
                <a:lnTo>
                  <a:pt x="122072" y="70942"/>
                </a:lnTo>
                <a:lnTo>
                  <a:pt x="130683" y="66370"/>
                </a:lnTo>
                <a:lnTo>
                  <a:pt x="139293" y="61239"/>
                </a:lnTo>
                <a:lnTo>
                  <a:pt x="147345" y="55841"/>
                </a:lnTo>
                <a:lnTo>
                  <a:pt x="147345" y="0"/>
                </a:lnTo>
                <a:close/>
              </a:path>
              <a:path w="248284" h="120015">
                <a:moveTo>
                  <a:pt x="247853" y="254"/>
                </a:moveTo>
                <a:lnTo>
                  <a:pt x="221754" y="254"/>
                </a:lnTo>
                <a:lnTo>
                  <a:pt x="198704" y="24790"/>
                </a:lnTo>
                <a:lnTo>
                  <a:pt x="171411" y="50088"/>
                </a:lnTo>
                <a:lnTo>
                  <a:pt x="142367" y="72694"/>
                </a:lnTo>
                <a:lnTo>
                  <a:pt x="114020" y="89217"/>
                </a:lnTo>
                <a:lnTo>
                  <a:pt x="114020" y="119684"/>
                </a:lnTo>
                <a:lnTo>
                  <a:pt x="139585" y="107861"/>
                </a:lnTo>
                <a:lnTo>
                  <a:pt x="164960" y="92087"/>
                </a:lnTo>
                <a:lnTo>
                  <a:pt x="189979" y="72656"/>
                </a:lnTo>
                <a:lnTo>
                  <a:pt x="214515" y="49847"/>
                </a:lnTo>
                <a:lnTo>
                  <a:pt x="214515" y="113157"/>
                </a:lnTo>
                <a:lnTo>
                  <a:pt x="247853" y="113157"/>
                </a:lnTo>
                <a:lnTo>
                  <a:pt x="247853" y="254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>
            <a:extLst>
              <a:ext uri="{FF2B5EF4-FFF2-40B4-BE49-F238E27FC236}">
                <a16:creationId xmlns:a16="http://schemas.microsoft.com/office/drawing/2014/main" xmlns="" id="{F446EF51-D3AD-2351-756C-C3B19BA7695F}"/>
              </a:ext>
            </a:extLst>
          </p:cNvPr>
          <p:cNvSpPr/>
          <p:nvPr/>
        </p:nvSpPr>
        <p:spPr>
          <a:xfrm>
            <a:off x="7178700" y="303404"/>
            <a:ext cx="165100" cy="172085"/>
          </a:xfrm>
          <a:custGeom>
            <a:avLst/>
            <a:gdLst/>
            <a:ahLst/>
            <a:cxnLst/>
            <a:rect l="l" t="t" r="r" b="b"/>
            <a:pathLst>
              <a:path w="165100" h="172084">
                <a:moveTo>
                  <a:pt x="77787" y="143852"/>
                </a:moveTo>
                <a:lnTo>
                  <a:pt x="17386" y="143852"/>
                </a:lnTo>
                <a:lnTo>
                  <a:pt x="0" y="171907"/>
                </a:lnTo>
                <a:lnTo>
                  <a:pt x="77787" y="171907"/>
                </a:lnTo>
                <a:lnTo>
                  <a:pt x="77787" y="143852"/>
                </a:lnTo>
                <a:close/>
              </a:path>
              <a:path w="165100" h="172084">
                <a:moveTo>
                  <a:pt x="164515" y="171653"/>
                </a:moveTo>
                <a:lnTo>
                  <a:pt x="99288" y="0"/>
                </a:lnTo>
                <a:lnTo>
                  <a:pt x="54838" y="0"/>
                </a:lnTo>
                <a:lnTo>
                  <a:pt x="98564" y="101066"/>
                </a:lnTo>
                <a:lnTo>
                  <a:pt x="89420" y="97332"/>
                </a:lnTo>
                <a:lnTo>
                  <a:pt x="80086" y="94780"/>
                </a:lnTo>
                <a:lnTo>
                  <a:pt x="70027" y="93306"/>
                </a:lnTo>
                <a:lnTo>
                  <a:pt x="58699" y="92837"/>
                </a:lnTo>
                <a:lnTo>
                  <a:pt x="53136" y="92837"/>
                </a:lnTo>
                <a:lnTo>
                  <a:pt x="45643" y="93319"/>
                </a:lnTo>
                <a:lnTo>
                  <a:pt x="43726" y="93814"/>
                </a:lnTo>
                <a:lnTo>
                  <a:pt x="25844" y="125971"/>
                </a:lnTo>
                <a:lnTo>
                  <a:pt x="27533" y="125971"/>
                </a:lnTo>
                <a:lnTo>
                  <a:pt x="35750" y="124993"/>
                </a:lnTo>
                <a:lnTo>
                  <a:pt x="46380" y="124993"/>
                </a:lnTo>
                <a:lnTo>
                  <a:pt x="90309" y="133616"/>
                </a:lnTo>
                <a:lnTo>
                  <a:pt x="120307" y="166103"/>
                </a:lnTo>
                <a:lnTo>
                  <a:pt x="121513" y="171653"/>
                </a:lnTo>
                <a:lnTo>
                  <a:pt x="164515" y="17165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3" name="object 33">
            <a:extLst>
              <a:ext uri="{FF2B5EF4-FFF2-40B4-BE49-F238E27FC236}">
                <a16:creationId xmlns:a16="http://schemas.microsoft.com/office/drawing/2014/main" xmlns="" id="{23484263-157F-701F-E6D3-F5D1E319ED38}"/>
              </a:ext>
            </a:extLst>
          </p:cNvPr>
          <p:cNvGrpSpPr/>
          <p:nvPr/>
        </p:nvGrpSpPr>
        <p:grpSpPr>
          <a:xfrm>
            <a:off x="7928334" y="362147"/>
            <a:ext cx="302260" cy="113664"/>
            <a:chOff x="6917097" y="362147"/>
            <a:chExt cx="302260" cy="113664"/>
          </a:xfrm>
        </p:grpSpPr>
        <p:sp>
          <p:nvSpPr>
            <p:cNvPr id="34" name="object 34">
              <a:extLst>
                <a:ext uri="{FF2B5EF4-FFF2-40B4-BE49-F238E27FC236}">
                  <a16:creationId xmlns:a16="http://schemas.microsoft.com/office/drawing/2014/main" xmlns="" id="{86D4A169-370F-5141-B887-17CDA702D968}"/>
                </a:ext>
              </a:extLst>
            </p:cNvPr>
            <p:cNvSpPr/>
            <p:nvPr/>
          </p:nvSpPr>
          <p:spPr>
            <a:xfrm>
              <a:off x="6917097" y="362147"/>
              <a:ext cx="149225" cy="113664"/>
            </a:xfrm>
            <a:custGeom>
              <a:avLst/>
              <a:gdLst/>
              <a:ahLst/>
              <a:cxnLst/>
              <a:rect l="l" t="t" r="r" b="b"/>
              <a:pathLst>
                <a:path w="149225" h="113665">
                  <a:moveTo>
                    <a:pt x="148808" y="0"/>
                  </a:moveTo>
                  <a:lnTo>
                    <a:pt x="37922" y="0"/>
                  </a:lnTo>
                  <a:lnTo>
                    <a:pt x="37922" y="10401"/>
                  </a:lnTo>
                  <a:lnTo>
                    <a:pt x="37656" y="33323"/>
                  </a:lnTo>
                  <a:lnTo>
                    <a:pt x="34058" y="73987"/>
                  </a:lnTo>
                  <a:lnTo>
                    <a:pt x="26800" y="85594"/>
                  </a:lnTo>
                  <a:lnTo>
                    <a:pt x="14485" y="85594"/>
                  </a:lnTo>
                  <a:lnTo>
                    <a:pt x="0" y="112428"/>
                  </a:lnTo>
                  <a:lnTo>
                    <a:pt x="6518" y="113397"/>
                  </a:lnTo>
                  <a:lnTo>
                    <a:pt x="12562" y="113634"/>
                  </a:lnTo>
                  <a:lnTo>
                    <a:pt x="21739" y="113634"/>
                  </a:lnTo>
                  <a:lnTo>
                    <a:pt x="61246" y="84160"/>
                  </a:lnTo>
                  <a:lnTo>
                    <a:pt x="66790" y="42046"/>
                  </a:lnTo>
                  <a:lnTo>
                    <a:pt x="67153" y="26601"/>
                  </a:lnTo>
                  <a:lnTo>
                    <a:pt x="115469" y="26601"/>
                  </a:lnTo>
                  <a:lnTo>
                    <a:pt x="115469" y="112910"/>
                  </a:lnTo>
                  <a:lnTo>
                    <a:pt x="148808" y="112910"/>
                  </a:lnTo>
                  <a:lnTo>
                    <a:pt x="148808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>
              <a:extLst>
                <a:ext uri="{FF2B5EF4-FFF2-40B4-BE49-F238E27FC236}">
                  <a16:creationId xmlns:a16="http://schemas.microsoft.com/office/drawing/2014/main" xmlns="" id="{29034B29-F1DD-E5B3-19D0-A9D3D13A1967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94894" y="362147"/>
              <a:ext cx="124413" cy="112900"/>
            </a:xfrm>
            <a:prstGeom prst="rect">
              <a:avLst/>
            </a:prstGeom>
          </p:spPr>
        </p:pic>
      </p:grpSp>
      <p:sp>
        <p:nvSpPr>
          <p:cNvPr id="36" name="object 36">
            <a:extLst>
              <a:ext uri="{FF2B5EF4-FFF2-40B4-BE49-F238E27FC236}">
                <a16:creationId xmlns:a16="http://schemas.microsoft.com/office/drawing/2014/main" xmlns="" id="{556C4A45-D0BA-5C45-3F46-4E45B09C828B}"/>
              </a:ext>
            </a:extLst>
          </p:cNvPr>
          <p:cNvSpPr/>
          <p:nvPr/>
        </p:nvSpPr>
        <p:spPr>
          <a:xfrm>
            <a:off x="7619821" y="357570"/>
            <a:ext cx="311150" cy="147955"/>
          </a:xfrm>
          <a:custGeom>
            <a:avLst/>
            <a:gdLst/>
            <a:ahLst/>
            <a:cxnLst/>
            <a:rect l="l" t="t" r="r" b="b"/>
            <a:pathLst>
              <a:path w="311150" h="147954">
                <a:moveTo>
                  <a:pt x="173456" y="117487"/>
                </a:moveTo>
                <a:lnTo>
                  <a:pt x="158965" y="90170"/>
                </a:lnTo>
                <a:lnTo>
                  <a:pt x="51549" y="90170"/>
                </a:lnTo>
                <a:lnTo>
                  <a:pt x="54559" y="77076"/>
                </a:lnTo>
                <a:lnTo>
                  <a:pt x="56832" y="65532"/>
                </a:lnTo>
                <a:lnTo>
                  <a:pt x="58559" y="51498"/>
                </a:lnTo>
                <a:lnTo>
                  <a:pt x="59918" y="30949"/>
                </a:lnTo>
                <a:lnTo>
                  <a:pt x="106540" y="30949"/>
                </a:lnTo>
                <a:lnTo>
                  <a:pt x="106540" y="76644"/>
                </a:lnTo>
                <a:lnTo>
                  <a:pt x="139877" y="76644"/>
                </a:lnTo>
                <a:lnTo>
                  <a:pt x="139877" y="4584"/>
                </a:lnTo>
                <a:lnTo>
                  <a:pt x="31394" y="4584"/>
                </a:lnTo>
                <a:lnTo>
                  <a:pt x="30543" y="29260"/>
                </a:lnTo>
                <a:lnTo>
                  <a:pt x="28943" y="51130"/>
                </a:lnTo>
                <a:lnTo>
                  <a:pt x="25920" y="71132"/>
                </a:lnTo>
                <a:lnTo>
                  <a:pt x="20815" y="90170"/>
                </a:lnTo>
                <a:lnTo>
                  <a:pt x="0" y="90170"/>
                </a:lnTo>
                <a:lnTo>
                  <a:pt x="0" y="147955"/>
                </a:lnTo>
                <a:lnTo>
                  <a:pt x="30683" y="147955"/>
                </a:lnTo>
                <a:lnTo>
                  <a:pt x="30683" y="117487"/>
                </a:lnTo>
                <a:lnTo>
                  <a:pt x="173456" y="117487"/>
                </a:lnTo>
                <a:close/>
              </a:path>
              <a:path w="311150" h="147954">
                <a:moveTo>
                  <a:pt x="311137" y="71323"/>
                </a:moveTo>
                <a:lnTo>
                  <a:pt x="307225" y="39573"/>
                </a:lnTo>
                <a:lnTo>
                  <a:pt x="294474" y="17348"/>
                </a:lnTo>
                <a:lnTo>
                  <a:pt x="272478" y="4279"/>
                </a:lnTo>
                <a:lnTo>
                  <a:pt x="240842" y="0"/>
                </a:lnTo>
                <a:lnTo>
                  <a:pt x="210781" y="4267"/>
                </a:lnTo>
                <a:lnTo>
                  <a:pt x="188214" y="16560"/>
                </a:lnTo>
                <a:lnTo>
                  <a:pt x="174028" y="36106"/>
                </a:lnTo>
                <a:lnTo>
                  <a:pt x="169100" y="62128"/>
                </a:lnTo>
                <a:lnTo>
                  <a:pt x="173736" y="87782"/>
                </a:lnTo>
                <a:lnTo>
                  <a:pt x="187553" y="106502"/>
                </a:lnTo>
                <a:lnTo>
                  <a:pt x="210375" y="117957"/>
                </a:lnTo>
                <a:lnTo>
                  <a:pt x="242049" y="121843"/>
                </a:lnTo>
                <a:lnTo>
                  <a:pt x="256717" y="121653"/>
                </a:lnTo>
                <a:lnTo>
                  <a:pt x="308724" y="91147"/>
                </a:lnTo>
                <a:lnTo>
                  <a:pt x="293509" y="93408"/>
                </a:lnTo>
                <a:lnTo>
                  <a:pt x="276745" y="95072"/>
                </a:lnTo>
                <a:lnTo>
                  <a:pt x="259283" y="96113"/>
                </a:lnTo>
                <a:lnTo>
                  <a:pt x="242062" y="96469"/>
                </a:lnTo>
                <a:lnTo>
                  <a:pt x="224040" y="94386"/>
                </a:lnTo>
                <a:lnTo>
                  <a:pt x="211467" y="88036"/>
                </a:lnTo>
                <a:lnTo>
                  <a:pt x="204114" y="77190"/>
                </a:lnTo>
                <a:lnTo>
                  <a:pt x="201714" y="61645"/>
                </a:lnTo>
                <a:lnTo>
                  <a:pt x="204292" y="45656"/>
                </a:lnTo>
                <a:lnTo>
                  <a:pt x="211861" y="33820"/>
                </a:lnTo>
                <a:lnTo>
                  <a:pt x="224142" y="26454"/>
                </a:lnTo>
                <a:lnTo>
                  <a:pt x="240842" y="23926"/>
                </a:lnTo>
                <a:lnTo>
                  <a:pt x="255270" y="25501"/>
                </a:lnTo>
                <a:lnTo>
                  <a:pt x="266242" y="30187"/>
                </a:lnTo>
                <a:lnTo>
                  <a:pt x="273634" y="37909"/>
                </a:lnTo>
                <a:lnTo>
                  <a:pt x="277329" y="48590"/>
                </a:lnTo>
                <a:lnTo>
                  <a:pt x="229006" y="48590"/>
                </a:lnTo>
                <a:lnTo>
                  <a:pt x="216687" y="71323"/>
                </a:lnTo>
                <a:lnTo>
                  <a:pt x="311137" y="7132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>
            <a:extLst>
              <a:ext uri="{FF2B5EF4-FFF2-40B4-BE49-F238E27FC236}">
                <a16:creationId xmlns:a16="http://schemas.microsoft.com/office/drawing/2014/main" xmlns="" id="{6B6AB9A3-D9D7-3F19-2041-83BC50C0DFCC}"/>
              </a:ext>
            </a:extLst>
          </p:cNvPr>
          <p:cNvSpPr/>
          <p:nvPr/>
        </p:nvSpPr>
        <p:spPr>
          <a:xfrm>
            <a:off x="1011334" y="2238"/>
            <a:ext cx="3862070" cy="561340"/>
          </a:xfrm>
          <a:custGeom>
            <a:avLst/>
            <a:gdLst/>
            <a:ahLst/>
            <a:cxnLst/>
            <a:rect l="l" t="t" r="r" b="b"/>
            <a:pathLst>
              <a:path w="3862070" h="561340">
                <a:moveTo>
                  <a:pt x="3861686" y="0"/>
                </a:moveTo>
                <a:lnTo>
                  <a:pt x="0" y="0"/>
                </a:lnTo>
                <a:lnTo>
                  <a:pt x="0" y="561272"/>
                </a:lnTo>
                <a:lnTo>
                  <a:pt x="3861686" y="561272"/>
                </a:lnTo>
                <a:lnTo>
                  <a:pt x="3861686" y="0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>
              <a:latin typeface="+mn-lt"/>
            </a:endParaRPr>
          </a:p>
        </p:txBody>
      </p:sp>
      <p:sp>
        <p:nvSpPr>
          <p:cNvPr id="30" name="object 43">
            <a:extLst>
              <a:ext uri="{FF2B5EF4-FFF2-40B4-BE49-F238E27FC236}">
                <a16:creationId xmlns:a16="http://schemas.microsoft.com/office/drawing/2014/main" xmlns="" id="{0CE546A5-846F-1B36-841B-A0E6DDE1C9AF}"/>
              </a:ext>
            </a:extLst>
          </p:cNvPr>
          <p:cNvSpPr/>
          <p:nvPr/>
        </p:nvSpPr>
        <p:spPr>
          <a:xfrm>
            <a:off x="-21752" y="4578110"/>
            <a:ext cx="4384733" cy="903418"/>
          </a:xfrm>
          <a:custGeom>
            <a:avLst/>
            <a:gdLst/>
            <a:ahLst/>
            <a:cxnLst/>
            <a:rect l="l" t="t" r="r" b="b"/>
            <a:pathLst>
              <a:path w="2129790" h="1188720">
                <a:moveTo>
                  <a:pt x="0" y="1188533"/>
                </a:moveTo>
                <a:lnTo>
                  <a:pt x="2129651" y="1188533"/>
                </a:lnTo>
                <a:lnTo>
                  <a:pt x="2129651" y="0"/>
                </a:lnTo>
                <a:lnTo>
                  <a:pt x="0" y="0"/>
                </a:lnTo>
                <a:lnTo>
                  <a:pt x="0" y="1188533"/>
                </a:lnTo>
                <a:close/>
              </a:path>
            </a:pathLst>
          </a:custGeom>
          <a:solidFill>
            <a:srgbClr val="00B9FF"/>
          </a:solidFill>
        </p:spPr>
        <p:txBody>
          <a:bodyPr wrap="square" lIns="0" tIns="0" rIns="0" bIns="0" rtlCol="0"/>
          <a:lstStyle/>
          <a:p>
            <a:pPr marL="525145" marR="417830">
              <a:lnSpc>
                <a:spcPct val="103200"/>
              </a:lnSpc>
              <a:spcBef>
                <a:spcPts val="5"/>
              </a:spcBef>
            </a:pPr>
            <a:endParaRPr lang="ru-RU" sz="1200" dirty="0">
              <a:solidFill>
                <a:schemeClr val="bg1"/>
              </a:solidFill>
              <a:latin typeface="Tahoma"/>
              <a:cs typeface="Tahoma"/>
            </a:endParaRPr>
          </a:p>
        </p:txBody>
      </p:sp>
      <p:grpSp>
        <p:nvGrpSpPr>
          <p:cNvPr id="40" name="object 44">
            <a:extLst>
              <a:ext uri="{FF2B5EF4-FFF2-40B4-BE49-F238E27FC236}">
                <a16:creationId xmlns:a16="http://schemas.microsoft.com/office/drawing/2014/main" xmlns="" id="{5AAFECAF-1046-CB37-5A71-A2E7330DF8D0}"/>
              </a:ext>
            </a:extLst>
          </p:cNvPr>
          <p:cNvGrpSpPr/>
          <p:nvPr/>
        </p:nvGrpSpPr>
        <p:grpSpPr>
          <a:xfrm>
            <a:off x="4362981" y="4578109"/>
            <a:ext cx="5368394" cy="890961"/>
            <a:chOff x="2129651" y="4280351"/>
            <a:chExt cx="5570220" cy="1188720"/>
          </a:xfrm>
        </p:grpSpPr>
        <p:sp>
          <p:nvSpPr>
            <p:cNvPr id="41" name="object 45">
              <a:extLst>
                <a:ext uri="{FF2B5EF4-FFF2-40B4-BE49-F238E27FC236}">
                  <a16:creationId xmlns:a16="http://schemas.microsoft.com/office/drawing/2014/main" xmlns="" id="{BF5E572F-FACA-8446-8188-CEA89016C7C9}"/>
                </a:ext>
              </a:extLst>
            </p:cNvPr>
            <p:cNvSpPr/>
            <p:nvPr/>
          </p:nvSpPr>
          <p:spPr>
            <a:xfrm>
              <a:off x="4480200" y="4280351"/>
              <a:ext cx="895985" cy="1188720"/>
            </a:xfrm>
            <a:custGeom>
              <a:avLst/>
              <a:gdLst/>
              <a:ahLst/>
              <a:cxnLst/>
              <a:rect l="l" t="t" r="r" b="b"/>
              <a:pathLst>
                <a:path w="895985" h="1188720">
                  <a:moveTo>
                    <a:pt x="895492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895492" y="1188533"/>
                  </a:lnTo>
                  <a:lnTo>
                    <a:pt x="895492" y="0"/>
                  </a:lnTo>
                  <a:close/>
                </a:path>
              </a:pathLst>
            </a:custGeom>
            <a:solidFill>
              <a:srgbClr val="0082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6">
              <a:extLst>
                <a:ext uri="{FF2B5EF4-FFF2-40B4-BE49-F238E27FC236}">
                  <a16:creationId xmlns:a16="http://schemas.microsoft.com/office/drawing/2014/main" xmlns="" id="{4311494F-FB13-72C8-62F7-A07B62A72632}"/>
                </a:ext>
              </a:extLst>
            </p:cNvPr>
            <p:cNvSpPr/>
            <p:nvPr/>
          </p:nvSpPr>
          <p:spPr>
            <a:xfrm>
              <a:off x="2129651" y="4280351"/>
              <a:ext cx="2350770" cy="1188720"/>
            </a:xfrm>
            <a:custGeom>
              <a:avLst/>
              <a:gdLst/>
              <a:ahLst/>
              <a:cxnLst/>
              <a:rect l="l" t="t" r="r" b="b"/>
              <a:pathLst>
                <a:path w="2350770" h="1188720">
                  <a:moveTo>
                    <a:pt x="2350545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50545" y="1188533"/>
                  </a:lnTo>
                  <a:lnTo>
                    <a:pt x="2350545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7">
              <a:extLst>
                <a:ext uri="{FF2B5EF4-FFF2-40B4-BE49-F238E27FC236}">
                  <a16:creationId xmlns:a16="http://schemas.microsoft.com/office/drawing/2014/main" xmlns="" id="{07F1486B-2226-5097-3661-3D28E6D01856}"/>
                </a:ext>
              </a:extLst>
            </p:cNvPr>
            <p:cNvSpPr/>
            <p:nvPr/>
          </p:nvSpPr>
          <p:spPr>
            <a:xfrm>
              <a:off x="5375692" y="4280351"/>
              <a:ext cx="2324100" cy="1188720"/>
            </a:xfrm>
            <a:custGeom>
              <a:avLst/>
              <a:gdLst/>
              <a:ahLst/>
              <a:cxnLst/>
              <a:rect l="l" t="t" r="r" b="b"/>
              <a:pathLst>
                <a:path w="2324100" h="1188720">
                  <a:moveTo>
                    <a:pt x="2324059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24059" y="1188533"/>
                  </a:lnTo>
                  <a:lnTo>
                    <a:pt x="2324059" y="0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5" name="Picture 7" descr="C:\Users\Даутова ЗМ\Desktop\Agidel_guideline_20230717-1722-006.png">
            <a:extLst>
              <a:ext uri="{FF2B5EF4-FFF2-40B4-BE49-F238E27FC236}">
                <a16:creationId xmlns:a16="http://schemas.microsoft.com/office/drawing/2014/main" xmlns="" id="{B572363D-8E61-FC93-2948-E3AF32DFEC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73" t="60729" r="7764" b="26066"/>
          <a:stretch/>
        </p:blipFill>
        <p:spPr bwMode="auto">
          <a:xfrm>
            <a:off x="6654843" y="113871"/>
            <a:ext cx="1928343" cy="404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" name="object 12">
            <a:extLst>
              <a:ext uri="{FF2B5EF4-FFF2-40B4-BE49-F238E27FC236}">
                <a16:creationId xmlns:a16="http://schemas.microsoft.com/office/drawing/2014/main" xmlns="" id="{63F523FA-65E8-68EC-CFC9-06942FDA7482}"/>
              </a:ext>
            </a:extLst>
          </p:cNvPr>
          <p:cNvSpPr txBox="1"/>
          <p:nvPr/>
        </p:nvSpPr>
        <p:spPr>
          <a:xfrm>
            <a:off x="5929074" y="323279"/>
            <a:ext cx="59626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20" dirty="0">
                <a:solidFill>
                  <a:srgbClr val="FEFEFE"/>
                </a:solidFill>
                <a:latin typeface="Tahoma"/>
                <a:cs typeface="Tahoma"/>
              </a:rPr>
              <a:t>КОНТАКТЫ</a:t>
            </a:r>
            <a:endParaRPr sz="800">
              <a:latin typeface="Tahoma"/>
              <a:cs typeface="Tahoma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2532B5CF-4191-0BDC-1C9F-C88A859C2498}"/>
              </a:ext>
            </a:extLst>
          </p:cNvPr>
          <p:cNvSpPr/>
          <p:nvPr/>
        </p:nvSpPr>
        <p:spPr>
          <a:xfrm>
            <a:off x="862016" y="90245"/>
            <a:ext cx="40365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Candara Light" panose="020E0502030303020204" pitchFamily="34" charset="0"/>
              </a:rPr>
              <a:t>Кто Я?</a:t>
            </a:r>
          </a:p>
        </p:txBody>
      </p:sp>
      <p:grpSp>
        <p:nvGrpSpPr>
          <p:cNvPr id="5" name="Group 2">
            <a:extLst>
              <a:ext uri="{FF2B5EF4-FFF2-40B4-BE49-F238E27FC236}">
                <a16:creationId xmlns:a16="http://schemas.microsoft.com/office/drawing/2014/main" xmlns="" id="{41791816-2037-608E-A637-0553C7E85786}"/>
              </a:ext>
            </a:extLst>
          </p:cNvPr>
          <p:cNvGrpSpPr>
            <a:grpSpLocks noChangeAspect="1"/>
          </p:cNvGrpSpPr>
          <p:nvPr/>
        </p:nvGrpSpPr>
        <p:grpSpPr>
          <a:xfrm>
            <a:off x="441133" y="814242"/>
            <a:ext cx="2437243" cy="2437243"/>
            <a:chOff x="0" y="0"/>
            <a:chExt cx="2787650" cy="2787650"/>
          </a:xfrm>
        </p:grpSpPr>
        <p:sp>
          <p:nvSpPr>
            <p:cNvPr id="6" name="Freeform 3">
              <a:extLst>
                <a:ext uri="{FF2B5EF4-FFF2-40B4-BE49-F238E27FC236}">
                  <a16:creationId xmlns:a16="http://schemas.microsoft.com/office/drawing/2014/main" xmlns="" id="{7DA28EFC-F3D7-12BF-09CE-97AA2B0E561B}"/>
                </a:ext>
              </a:extLst>
            </p:cNvPr>
            <p:cNvSpPr/>
            <p:nvPr/>
          </p:nvSpPr>
          <p:spPr>
            <a:xfrm>
              <a:off x="0" y="0"/>
              <a:ext cx="2787650" cy="2787650"/>
            </a:xfrm>
            <a:custGeom>
              <a:avLst/>
              <a:gdLst/>
              <a:ahLst/>
              <a:cxnLst/>
              <a:rect l="l" t="t" r="r" b="b"/>
              <a:pathLst>
                <a:path w="2787650" h="2787650">
                  <a:moveTo>
                    <a:pt x="81280" y="1861820"/>
                  </a:moveTo>
                  <a:cubicBezTo>
                    <a:pt x="73660" y="1841500"/>
                    <a:pt x="67310" y="1819910"/>
                    <a:pt x="60960" y="1799590"/>
                  </a:cubicBezTo>
                  <a:lnTo>
                    <a:pt x="1800860" y="59690"/>
                  </a:lnTo>
                  <a:cubicBezTo>
                    <a:pt x="1821180" y="66040"/>
                    <a:pt x="1842770" y="72390"/>
                    <a:pt x="1863090" y="80010"/>
                  </a:cubicBezTo>
                  <a:lnTo>
                    <a:pt x="81280" y="1861820"/>
                  </a:lnTo>
                  <a:close/>
                  <a:moveTo>
                    <a:pt x="1597660" y="15240"/>
                  </a:moveTo>
                  <a:cubicBezTo>
                    <a:pt x="1573530" y="11430"/>
                    <a:pt x="1548130" y="8890"/>
                    <a:pt x="1524000" y="6350"/>
                  </a:cubicBezTo>
                  <a:lnTo>
                    <a:pt x="6350" y="1524000"/>
                  </a:lnTo>
                  <a:cubicBezTo>
                    <a:pt x="8890" y="1548130"/>
                    <a:pt x="11430" y="1573530"/>
                    <a:pt x="15240" y="1597660"/>
                  </a:cubicBezTo>
                  <a:lnTo>
                    <a:pt x="1597660" y="15240"/>
                  </a:lnTo>
                  <a:close/>
                  <a:moveTo>
                    <a:pt x="2189480" y="248920"/>
                  </a:moveTo>
                  <a:cubicBezTo>
                    <a:pt x="2172970" y="237490"/>
                    <a:pt x="2156460" y="226060"/>
                    <a:pt x="2139950" y="215900"/>
                  </a:cubicBezTo>
                  <a:lnTo>
                    <a:pt x="215900" y="2139950"/>
                  </a:lnTo>
                  <a:cubicBezTo>
                    <a:pt x="226060" y="2156460"/>
                    <a:pt x="237490" y="2172970"/>
                    <a:pt x="248920" y="2189480"/>
                  </a:cubicBezTo>
                  <a:lnTo>
                    <a:pt x="2189480" y="248920"/>
                  </a:lnTo>
                  <a:close/>
                  <a:moveTo>
                    <a:pt x="1979930" y="128270"/>
                  </a:moveTo>
                  <a:cubicBezTo>
                    <a:pt x="1960880" y="119380"/>
                    <a:pt x="1941830" y="110490"/>
                    <a:pt x="1922780" y="102870"/>
                  </a:cubicBezTo>
                  <a:lnTo>
                    <a:pt x="104140" y="1921510"/>
                  </a:lnTo>
                  <a:cubicBezTo>
                    <a:pt x="111760" y="1940560"/>
                    <a:pt x="120650" y="1959610"/>
                    <a:pt x="129540" y="1978660"/>
                  </a:cubicBezTo>
                  <a:lnTo>
                    <a:pt x="1979930" y="128270"/>
                  </a:lnTo>
                  <a:close/>
                  <a:moveTo>
                    <a:pt x="2087880" y="185420"/>
                  </a:moveTo>
                  <a:cubicBezTo>
                    <a:pt x="2070100" y="175260"/>
                    <a:pt x="2052320" y="165100"/>
                    <a:pt x="2034540" y="156210"/>
                  </a:cubicBezTo>
                  <a:lnTo>
                    <a:pt x="154940" y="2035810"/>
                  </a:lnTo>
                  <a:cubicBezTo>
                    <a:pt x="163830" y="2053590"/>
                    <a:pt x="173990" y="2071370"/>
                    <a:pt x="184150" y="2089150"/>
                  </a:cubicBezTo>
                  <a:lnTo>
                    <a:pt x="2087880" y="185420"/>
                  </a:lnTo>
                  <a:close/>
                  <a:moveTo>
                    <a:pt x="834390" y="116840"/>
                  </a:moveTo>
                  <a:cubicBezTo>
                    <a:pt x="774700" y="143510"/>
                    <a:pt x="716280" y="173990"/>
                    <a:pt x="660400" y="208280"/>
                  </a:cubicBezTo>
                  <a:lnTo>
                    <a:pt x="208280" y="660400"/>
                  </a:lnTo>
                  <a:cubicBezTo>
                    <a:pt x="172720" y="716280"/>
                    <a:pt x="142240" y="774700"/>
                    <a:pt x="116840" y="834390"/>
                  </a:cubicBezTo>
                  <a:lnTo>
                    <a:pt x="834390" y="116840"/>
                  </a:lnTo>
                  <a:close/>
                  <a:moveTo>
                    <a:pt x="1363980" y="0"/>
                  </a:moveTo>
                  <a:lnTo>
                    <a:pt x="0" y="1363980"/>
                  </a:lnTo>
                  <a:cubicBezTo>
                    <a:pt x="0" y="1391920"/>
                    <a:pt x="0" y="1418590"/>
                    <a:pt x="1270" y="1446530"/>
                  </a:cubicBezTo>
                  <a:lnTo>
                    <a:pt x="1445260" y="1270"/>
                  </a:lnTo>
                  <a:cubicBezTo>
                    <a:pt x="1418590" y="0"/>
                    <a:pt x="1390650" y="0"/>
                    <a:pt x="1363980" y="0"/>
                  </a:cubicBezTo>
                  <a:close/>
                  <a:moveTo>
                    <a:pt x="2787650" y="1386840"/>
                  </a:moveTo>
                  <a:lnTo>
                    <a:pt x="1386840" y="2787650"/>
                  </a:lnTo>
                  <a:cubicBezTo>
                    <a:pt x="1414780" y="2787650"/>
                    <a:pt x="1443990" y="2787650"/>
                    <a:pt x="1471930" y="2785110"/>
                  </a:cubicBezTo>
                  <a:lnTo>
                    <a:pt x="2785110" y="1471930"/>
                  </a:lnTo>
                  <a:cubicBezTo>
                    <a:pt x="2786380" y="1443990"/>
                    <a:pt x="2787650" y="1414780"/>
                    <a:pt x="2787650" y="1386840"/>
                  </a:cubicBezTo>
                  <a:close/>
                  <a:moveTo>
                    <a:pt x="2283460" y="321310"/>
                  </a:moveTo>
                  <a:cubicBezTo>
                    <a:pt x="2268220" y="308610"/>
                    <a:pt x="2252980" y="295910"/>
                    <a:pt x="2237740" y="284480"/>
                  </a:cubicBezTo>
                  <a:lnTo>
                    <a:pt x="284480" y="2237740"/>
                  </a:lnTo>
                  <a:cubicBezTo>
                    <a:pt x="295910" y="2252980"/>
                    <a:pt x="308610" y="2268220"/>
                    <a:pt x="321310" y="2283460"/>
                  </a:cubicBezTo>
                  <a:lnTo>
                    <a:pt x="2283460" y="321310"/>
                  </a:lnTo>
                  <a:close/>
                  <a:moveTo>
                    <a:pt x="1276350" y="5080"/>
                  </a:moveTo>
                  <a:cubicBezTo>
                    <a:pt x="1244600" y="7620"/>
                    <a:pt x="1214120" y="11430"/>
                    <a:pt x="1182370" y="16510"/>
                  </a:cubicBezTo>
                  <a:lnTo>
                    <a:pt x="16510" y="1182370"/>
                  </a:lnTo>
                  <a:cubicBezTo>
                    <a:pt x="11430" y="1214120"/>
                    <a:pt x="7620" y="1244600"/>
                    <a:pt x="5080" y="1276350"/>
                  </a:cubicBezTo>
                  <a:lnTo>
                    <a:pt x="1276350" y="5080"/>
                  </a:lnTo>
                  <a:close/>
                  <a:moveTo>
                    <a:pt x="1080770" y="35560"/>
                  </a:moveTo>
                  <a:cubicBezTo>
                    <a:pt x="1042670" y="44450"/>
                    <a:pt x="1004570" y="54610"/>
                    <a:pt x="966470" y="67310"/>
                  </a:cubicBezTo>
                  <a:lnTo>
                    <a:pt x="66040" y="966470"/>
                  </a:lnTo>
                  <a:cubicBezTo>
                    <a:pt x="54610" y="1004570"/>
                    <a:pt x="43180" y="1041400"/>
                    <a:pt x="34290" y="1080770"/>
                  </a:cubicBezTo>
                  <a:lnTo>
                    <a:pt x="1080770" y="35560"/>
                  </a:lnTo>
                  <a:close/>
                  <a:moveTo>
                    <a:pt x="1734820" y="41910"/>
                  </a:moveTo>
                  <a:cubicBezTo>
                    <a:pt x="1711960" y="36830"/>
                    <a:pt x="1690370" y="31750"/>
                    <a:pt x="1667510" y="26670"/>
                  </a:cubicBezTo>
                  <a:lnTo>
                    <a:pt x="26670" y="1667510"/>
                  </a:lnTo>
                  <a:cubicBezTo>
                    <a:pt x="31750" y="1690370"/>
                    <a:pt x="36830" y="1711960"/>
                    <a:pt x="41910" y="1734820"/>
                  </a:cubicBezTo>
                  <a:lnTo>
                    <a:pt x="1734820" y="41910"/>
                  </a:lnTo>
                  <a:close/>
                  <a:moveTo>
                    <a:pt x="2762250" y="1659890"/>
                  </a:moveTo>
                  <a:cubicBezTo>
                    <a:pt x="2768600" y="1626870"/>
                    <a:pt x="2773680" y="1595120"/>
                    <a:pt x="2777490" y="1562100"/>
                  </a:cubicBezTo>
                  <a:lnTo>
                    <a:pt x="1562100" y="2777490"/>
                  </a:lnTo>
                  <a:cubicBezTo>
                    <a:pt x="1595120" y="2773680"/>
                    <a:pt x="1628140" y="2768600"/>
                    <a:pt x="1659890" y="2762250"/>
                  </a:cubicBezTo>
                  <a:lnTo>
                    <a:pt x="2762250" y="1659890"/>
                  </a:lnTo>
                  <a:close/>
                  <a:moveTo>
                    <a:pt x="2785110" y="1306830"/>
                  </a:moveTo>
                  <a:cubicBezTo>
                    <a:pt x="2783840" y="1281430"/>
                    <a:pt x="2781300" y="1256030"/>
                    <a:pt x="2778760" y="1230630"/>
                  </a:cubicBezTo>
                  <a:lnTo>
                    <a:pt x="1230630" y="2777490"/>
                  </a:lnTo>
                  <a:cubicBezTo>
                    <a:pt x="1256030" y="2780030"/>
                    <a:pt x="1281430" y="2782570"/>
                    <a:pt x="1306830" y="2783840"/>
                  </a:cubicBezTo>
                  <a:lnTo>
                    <a:pt x="2785110" y="1306830"/>
                  </a:lnTo>
                  <a:close/>
                  <a:moveTo>
                    <a:pt x="2767330" y="1158240"/>
                  </a:moveTo>
                  <a:cubicBezTo>
                    <a:pt x="2763520" y="1135380"/>
                    <a:pt x="2758440" y="1112520"/>
                    <a:pt x="2753360" y="1089660"/>
                  </a:cubicBezTo>
                  <a:lnTo>
                    <a:pt x="1088390" y="2753360"/>
                  </a:lnTo>
                  <a:cubicBezTo>
                    <a:pt x="1111250" y="2758440"/>
                    <a:pt x="1134110" y="2763520"/>
                    <a:pt x="1156970" y="2767330"/>
                  </a:cubicBezTo>
                  <a:lnTo>
                    <a:pt x="2767330" y="1158240"/>
                  </a:lnTo>
                  <a:close/>
                  <a:moveTo>
                    <a:pt x="2369820" y="398780"/>
                  </a:moveTo>
                  <a:cubicBezTo>
                    <a:pt x="2355850" y="384810"/>
                    <a:pt x="2341880" y="372110"/>
                    <a:pt x="2327910" y="358140"/>
                  </a:cubicBezTo>
                  <a:lnTo>
                    <a:pt x="359410" y="2326640"/>
                  </a:lnTo>
                  <a:cubicBezTo>
                    <a:pt x="372110" y="2340610"/>
                    <a:pt x="386080" y="2354580"/>
                    <a:pt x="400050" y="2368550"/>
                  </a:cubicBezTo>
                  <a:lnTo>
                    <a:pt x="2369820" y="398780"/>
                  </a:lnTo>
                  <a:close/>
                  <a:moveTo>
                    <a:pt x="2451100" y="2301240"/>
                  </a:moveTo>
                  <a:cubicBezTo>
                    <a:pt x="2520950" y="2219960"/>
                    <a:pt x="2579370" y="2133600"/>
                    <a:pt x="2627630" y="2042160"/>
                  </a:cubicBezTo>
                  <a:lnTo>
                    <a:pt x="2042160" y="2627630"/>
                  </a:lnTo>
                  <a:cubicBezTo>
                    <a:pt x="2133600" y="2579370"/>
                    <a:pt x="2219960" y="2520950"/>
                    <a:pt x="2301240" y="2451100"/>
                  </a:cubicBezTo>
                  <a:lnTo>
                    <a:pt x="2451100" y="2301240"/>
                  </a:lnTo>
                  <a:close/>
                  <a:moveTo>
                    <a:pt x="2736850" y="1023620"/>
                  </a:moveTo>
                  <a:cubicBezTo>
                    <a:pt x="2730500" y="1002030"/>
                    <a:pt x="2724150" y="981710"/>
                    <a:pt x="2717800" y="960120"/>
                  </a:cubicBezTo>
                  <a:lnTo>
                    <a:pt x="960120" y="2717800"/>
                  </a:lnTo>
                  <a:cubicBezTo>
                    <a:pt x="981710" y="2724150"/>
                    <a:pt x="1002030" y="2730500"/>
                    <a:pt x="1023620" y="2736850"/>
                  </a:cubicBezTo>
                  <a:lnTo>
                    <a:pt x="2736850" y="1023620"/>
                  </a:lnTo>
                  <a:close/>
                  <a:moveTo>
                    <a:pt x="2696210" y="1892300"/>
                  </a:moveTo>
                  <a:cubicBezTo>
                    <a:pt x="2711450" y="1851660"/>
                    <a:pt x="2725420" y="1811020"/>
                    <a:pt x="2736850" y="1769110"/>
                  </a:cubicBezTo>
                  <a:lnTo>
                    <a:pt x="1769110" y="2736850"/>
                  </a:lnTo>
                  <a:cubicBezTo>
                    <a:pt x="1811020" y="2725420"/>
                    <a:pt x="1851660" y="2711450"/>
                    <a:pt x="1892300" y="2696210"/>
                  </a:cubicBezTo>
                  <a:lnTo>
                    <a:pt x="2696210" y="1892300"/>
                  </a:lnTo>
                  <a:close/>
                  <a:moveTo>
                    <a:pt x="2523490" y="576580"/>
                  </a:moveTo>
                  <a:cubicBezTo>
                    <a:pt x="2512060" y="561340"/>
                    <a:pt x="2500630" y="544830"/>
                    <a:pt x="2487930" y="529590"/>
                  </a:cubicBezTo>
                  <a:lnTo>
                    <a:pt x="529590" y="2486660"/>
                  </a:lnTo>
                  <a:cubicBezTo>
                    <a:pt x="544830" y="2499360"/>
                    <a:pt x="561340" y="2510790"/>
                    <a:pt x="576580" y="2522220"/>
                  </a:cubicBezTo>
                  <a:lnTo>
                    <a:pt x="2523490" y="576580"/>
                  </a:lnTo>
                  <a:close/>
                  <a:moveTo>
                    <a:pt x="2696210" y="899160"/>
                  </a:moveTo>
                  <a:cubicBezTo>
                    <a:pt x="2688590" y="878840"/>
                    <a:pt x="2680970" y="859790"/>
                    <a:pt x="2672080" y="840740"/>
                  </a:cubicBezTo>
                  <a:lnTo>
                    <a:pt x="839470" y="2673350"/>
                  </a:lnTo>
                  <a:cubicBezTo>
                    <a:pt x="858520" y="2682240"/>
                    <a:pt x="878840" y="2689860"/>
                    <a:pt x="897890" y="2697480"/>
                  </a:cubicBezTo>
                  <a:lnTo>
                    <a:pt x="2696210" y="899160"/>
                  </a:lnTo>
                  <a:close/>
                  <a:moveTo>
                    <a:pt x="2449830" y="483870"/>
                  </a:moveTo>
                  <a:cubicBezTo>
                    <a:pt x="2437130" y="468630"/>
                    <a:pt x="2424430" y="454660"/>
                    <a:pt x="2410460" y="440690"/>
                  </a:cubicBezTo>
                  <a:lnTo>
                    <a:pt x="440690" y="2410460"/>
                  </a:lnTo>
                  <a:cubicBezTo>
                    <a:pt x="454660" y="2424430"/>
                    <a:pt x="469900" y="2437130"/>
                    <a:pt x="483870" y="2449830"/>
                  </a:cubicBezTo>
                  <a:lnTo>
                    <a:pt x="2449830" y="483870"/>
                  </a:lnTo>
                  <a:close/>
                  <a:moveTo>
                    <a:pt x="2588260" y="675640"/>
                  </a:moveTo>
                  <a:cubicBezTo>
                    <a:pt x="2578100" y="659130"/>
                    <a:pt x="2567940" y="641350"/>
                    <a:pt x="2556510" y="624840"/>
                  </a:cubicBezTo>
                  <a:lnTo>
                    <a:pt x="624840" y="2556510"/>
                  </a:lnTo>
                  <a:cubicBezTo>
                    <a:pt x="641350" y="2567940"/>
                    <a:pt x="657860" y="2578100"/>
                    <a:pt x="675640" y="2588260"/>
                  </a:cubicBezTo>
                  <a:lnTo>
                    <a:pt x="2588260" y="675640"/>
                  </a:lnTo>
                  <a:close/>
                  <a:moveTo>
                    <a:pt x="2646680" y="783590"/>
                  </a:moveTo>
                  <a:cubicBezTo>
                    <a:pt x="2637790" y="765810"/>
                    <a:pt x="2628900" y="746760"/>
                    <a:pt x="2618740" y="728980"/>
                  </a:cubicBezTo>
                  <a:lnTo>
                    <a:pt x="728980" y="2618740"/>
                  </a:lnTo>
                  <a:cubicBezTo>
                    <a:pt x="746760" y="2628900"/>
                    <a:pt x="764540" y="2637790"/>
                    <a:pt x="783590" y="2646680"/>
                  </a:cubicBezTo>
                  <a:lnTo>
                    <a:pt x="2646680" y="783590"/>
                  </a:lnTo>
                  <a:close/>
                </a:path>
              </a:pathLst>
            </a:custGeom>
            <a:solidFill>
              <a:srgbClr val="5DCAD1"/>
            </a:solidFill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7" name="Picture 2" descr="Результат вставки в шаблон лица">
            <a:extLst>
              <a:ext uri="{FF2B5EF4-FFF2-40B4-BE49-F238E27FC236}">
                <a16:creationId xmlns:a16="http://schemas.microsoft.com/office/drawing/2014/main" xmlns="" id="{0B75845A-7BA0-F879-FF34-27FBF0AD00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45" y="1012818"/>
            <a:ext cx="2168831" cy="216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14">
            <a:extLst>
              <a:ext uri="{FF2B5EF4-FFF2-40B4-BE49-F238E27FC236}">
                <a16:creationId xmlns:a16="http://schemas.microsoft.com/office/drawing/2014/main" xmlns="" id="{B51A6DEB-E2F4-977A-3CD4-AB6DE7A81563}"/>
              </a:ext>
            </a:extLst>
          </p:cNvPr>
          <p:cNvGrpSpPr>
            <a:grpSpLocks noChangeAspect="1"/>
          </p:cNvGrpSpPr>
          <p:nvPr/>
        </p:nvGrpSpPr>
        <p:grpSpPr>
          <a:xfrm>
            <a:off x="298663" y="1032322"/>
            <a:ext cx="2360113" cy="2360113"/>
            <a:chOff x="-2540" y="-2540"/>
            <a:chExt cx="6355080" cy="6355080"/>
          </a:xfrm>
        </p:grpSpPr>
        <p:sp>
          <p:nvSpPr>
            <p:cNvPr id="9" name="Freeform 15">
              <a:extLst>
                <a:ext uri="{FF2B5EF4-FFF2-40B4-BE49-F238E27FC236}">
                  <a16:creationId xmlns:a16="http://schemas.microsoft.com/office/drawing/2014/main" xmlns="" id="{5E99FBF2-4C83-4072-E847-F1A5822FB1FB}"/>
                </a:ext>
              </a:extLst>
            </p:cNvPr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2F5972"/>
            </a:solidFill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" name="Google Shape;118;g75d09c40cf_1_38">
            <a:extLst>
              <a:ext uri="{FF2B5EF4-FFF2-40B4-BE49-F238E27FC236}">
                <a16:creationId xmlns:a16="http://schemas.microsoft.com/office/drawing/2014/main" xmlns="" id="{927977A4-38BC-12E3-A2AE-095D2006F0DC}"/>
              </a:ext>
            </a:extLst>
          </p:cNvPr>
          <p:cNvSpPr/>
          <p:nvPr/>
        </p:nvSpPr>
        <p:spPr>
          <a:xfrm>
            <a:off x="3492046" y="3395401"/>
            <a:ext cx="6352874" cy="37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779" tIns="50376" rIns="100779" bIns="50376" anchor="ctr" anchorCtr="0">
            <a:noAutofit/>
          </a:bodyPr>
          <a:lstStyle/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ru-RU" sz="2000" b="1" dirty="0">
                <a:solidFill>
                  <a:schemeClr val="tx1"/>
                </a:solidFill>
                <a:latin typeface="Candara Light" panose="020E0502030303020204" pitchFamily="34" charset="0"/>
                <a:ea typeface="Calibri"/>
                <a:cs typeface="Calibri"/>
                <a:sym typeface="Calibri"/>
              </a:rPr>
              <a:t>БИЗНЕС ШЕРИФ, Зам. Главы администрации по бизнесу</a:t>
            </a:r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xmlns="" id="{6CA7ACF0-B62C-5BE4-2CE4-06057466BB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474" y="4578109"/>
            <a:ext cx="3929491" cy="717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796" tIns="50398" rIns="100796" bIns="50398" numCol="1" anchor="ctr" anchorCtr="0" compatLnSpc="1">
            <a:prstTxWarp prst="textNoShape">
              <a:avLst/>
            </a:prstTxWarp>
            <a:spAutoFit/>
          </a:bodyPr>
          <a:lstStyle/>
          <a:p>
            <a:pPr defTabSz="1007943"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Wingdings" pitchFamily="2" charset="2"/>
              <a:buChar char="ü"/>
            </a:pPr>
            <a:r>
              <a:rPr lang="ru-RU" sz="2000" dirty="0">
                <a:latin typeface="Candara Light" panose="020E0502030303020204" pitchFamily="34" charset="0"/>
                <a:ea typeface="Times New Roman" pitchFamily="18" charset="0"/>
                <a:cs typeface="Calibri" pitchFamily="34" charset="0"/>
              </a:rPr>
              <a:t>917 486 05 45</a:t>
            </a:r>
          </a:p>
          <a:p>
            <a:pPr defTabSz="1007943"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Wingdings" pitchFamily="2" charset="2"/>
              <a:buChar char="ü"/>
            </a:pPr>
            <a:r>
              <a:rPr lang="en-US" sz="2000" dirty="0">
                <a:latin typeface="Candara Light" panose="020E0502030303020204" pitchFamily="34" charset="0"/>
                <a:cs typeface="Calibri" pitchFamily="34" charset="0"/>
              </a:rPr>
              <a:t>Yusupov.EH@bashkortostan.ru</a:t>
            </a:r>
            <a:endParaRPr lang="ru-RU" sz="2000" dirty="0">
              <a:latin typeface="Candara Light" panose="020E0502030303020204" pitchFamily="34" charset="0"/>
              <a:cs typeface="Arial" pitchFamily="34" charset="0"/>
            </a:endParaRPr>
          </a:p>
        </p:txBody>
      </p:sp>
      <p:grpSp>
        <p:nvGrpSpPr>
          <p:cNvPr id="3" name="Google Shape;13172;p63">
            <a:extLst>
              <a:ext uri="{FF2B5EF4-FFF2-40B4-BE49-F238E27FC236}">
                <a16:creationId xmlns:a16="http://schemas.microsoft.com/office/drawing/2014/main" xmlns="" id="{AA105603-776E-F2AF-896C-4B7AA7C1029C}"/>
              </a:ext>
            </a:extLst>
          </p:cNvPr>
          <p:cNvGrpSpPr/>
          <p:nvPr/>
        </p:nvGrpSpPr>
        <p:grpSpPr>
          <a:xfrm>
            <a:off x="3076194" y="965888"/>
            <a:ext cx="489673" cy="359807"/>
            <a:chOff x="1306445" y="3397829"/>
            <a:chExt cx="367255" cy="269855"/>
          </a:xfrm>
        </p:grpSpPr>
        <p:sp>
          <p:nvSpPr>
            <p:cNvPr id="4" name="Google Shape;13173;p63">
              <a:extLst>
                <a:ext uri="{FF2B5EF4-FFF2-40B4-BE49-F238E27FC236}">
                  <a16:creationId xmlns:a16="http://schemas.microsoft.com/office/drawing/2014/main" xmlns="" id="{A20E7FDF-36D5-1D08-A8D5-43025012F62F}"/>
                </a:ext>
              </a:extLst>
            </p:cNvPr>
            <p:cNvSpPr/>
            <p:nvPr/>
          </p:nvSpPr>
          <p:spPr>
            <a:xfrm>
              <a:off x="1588395" y="3513054"/>
              <a:ext cx="45517" cy="16297"/>
            </a:xfrm>
            <a:custGeom>
              <a:avLst/>
              <a:gdLst/>
              <a:ahLst/>
              <a:cxnLst/>
              <a:rect l="l" t="t" r="r" b="b"/>
              <a:pathLst>
                <a:path w="1430" h="512" extrusionOk="0">
                  <a:moveTo>
                    <a:pt x="168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50"/>
                    <a:pt x="72" y="333"/>
                    <a:pt x="168" y="333"/>
                  </a:cubicBezTo>
                  <a:cubicBezTo>
                    <a:pt x="358" y="333"/>
                    <a:pt x="906" y="357"/>
                    <a:pt x="1180" y="488"/>
                  </a:cubicBezTo>
                  <a:cubicBezTo>
                    <a:pt x="1204" y="512"/>
                    <a:pt x="1227" y="512"/>
                    <a:pt x="1251" y="512"/>
                  </a:cubicBezTo>
                  <a:cubicBezTo>
                    <a:pt x="1311" y="512"/>
                    <a:pt x="1370" y="476"/>
                    <a:pt x="1406" y="417"/>
                  </a:cubicBezTo>
                  <a:cubicBezTo>
                    <a:pt x="1430" y="333"/>
                    <a:pt x="1406" y="226"/>
                    <a:pt x="1323" y="191"/>
                  </a:cubicBezTo>
                  <a:cubicBezTo>
                    <a:pt x="942" y="0"/>
                    <a:pt x="191" y="0"/>
                    <a:pt x="1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" name="Google Shape;13174;p63">
              <a:extLst>
                <a:ext uri="{FF2B5EF4-FFF2-40B4-BE49-F238E27FC236}">
                  <a16:creationId xmlns:a16="http://schemas.microsoft.com/office/drawing/2014/main" xmlns="" id="{86E2604B-85D2-8765-710F-23A8C6D254FD}"/>
                </a:ext>
              </a:extLst>
            </p:cNvPr>
            <p:cNvSpPr/>
            <p:nvPr/>
          </p:nvSpPr>
          <p:spPr>
            <a:xfrm>
              <a:off x="1306445" y="3397829"/>
              <a:ext cx="367255" cy="269091"/>
            </a:xfrm>
            <a:custGeom>
              <a:avLst/>
              <a:gdLst/>
              <a:ahLst/>
              <a:cxnLst/>
              <a:rect l="l" t="t" r="r" b="b"/>
              <a:pathLst>
                <a:path w="11538" h="8454" extrusionOk="0">
                  <a:moveTo>
                    <a:pt x="7573" y="334"/>
                  </a:moveTo>
                  <a:lnTo>
                    <a:pt x="7573" y="1965"/>
                  </a:lnTo>
                  <a:cubicBezTo>
                    <a:pt x="7573" y="2227"/>
                    <a:pt x="7525" y="2465"/>
                    <a:pt x="7418" y="2679"/>
                  </a:cubicBezTo>
                  <a:cubicBezTo>
                    <a:pt x="7395" y="2715"/>
                    <a:pt x="7395" y="2727"/>
                    <a:pt x="7395" y="2763"/>
                  </a:cubicBezTo>
                  <a:lnTo>
                    <a:pt x="7395" y="3239"/>
                  </a:lnTo>
                  <a:cubicBezTo>
                    <a:pt x="7395" y="3691"/>
                    <a:pt x="7216" y="4108"/>
                    <a:pt x="6883" y="4442"/>
                  </a:cubicBezTo>
                  <a:cubicBezTo>
                    <a:pt x="6835" y="4489"/>
                    <a:pt x="6787" y="4513"/>
                    <a:pt x="6740" y="4549"/>
                  </a:cubicBezTo>
                  <a:cubicBezTo>
                    <a:pt x="6466" y="4759"/>
                    <a:pt x="6137" y="4876"/>
                    <a:pt x="5785" y="4876"/>
                  </a:cubicBezTo>
                  <a:cubicBezTo>
                    <a:pt x="5739" y="4876"/>
                    <a:pt x="5692" y="4874"/>
                    <a:pt x="5644" y="4870"/>
                  </a:cubicBezTo>
                  <a:cubicBezTo>
                    <a:pt x="4787" y="4823"/>
                    <a:pt x="4108" y="4072"/>
                    <a:pt x="4108" y="3180"/>
                  </a:cubicBezTo>
                  <a:lnTo>
                    <a:pt x="4108" y="2763"/>
                  </a:lnTo>
                  <a:cubicBezTo>
                    <a:pt x="4108" y="2727"/>
                    <a:pt x="4108" y="2715"/>
                    <a:pt x="4096" y="2679"/>
                  </a:cubicBezTo>
                  <a:cubicBezTo>
                    <a:pt x="3989" y="2465"/>
                    <a:pt x="3930" y="2227"/>
                    <a:pt x="3930" y="1965"/>
                  </a:cubicBezTo>
                  <a:lnTo>
                    <a:pt x="3930" y="1608"/>
                  </a:lnTo>
                  <a:cubicBezTo>
                    <a:pt x="3930" y="917"/>
                    <a:pt x="4513" y="334"/>
                    <a:pt x="5216" y="334"/>
                  </a:cubicBezTo>
                  <a:close/>
                  <a:moveTo>
                    <a:pt x="1763" y="3025"/>
                  </a:moveTo>
                  <a:cubicBezTo>
                    <a:pt x="2049" y="3025"/>
                    <a:pt x="2311" y="3144"/>
                    <a:pt x="2525" y="3358"/>
                  </a:cubicBezTo>
                  <a:cubicBezTo>
                    <a:pt x="2715" y="3561"/>
                    <a:pt x="2846" y="3846"/>
                    <a:pt x="2858" y="4144"/>
                  </a:cubicBezTo>
                  <a:cubicBezTo>
                    <a:pt x="2858" y="4227"/>
                    <a:pt x="2882" y="4346"/>
                    <a:pt x="2882" y="4465"/>
                  </a:cubicBezTo>
                  <a:lnTo>
                    <a:pt x="2882" y="4501"/>
                  </a:lnTo>
                  <a:cubicBezTo>
                    <a:pt x="2703" y="4215"/>
                    <a:pt x="2406" y="4013"/>
                    <a:pt x="2049" y="3894"/>
                  </a:cubicBezTo>
                  <a:cubicBezTo>
                    <a:pt x="1703" y="3787"/>
                    <a:pt x="1406" y="3787"/>
                    <a:pt x="1406" y="3787"/>
                  </a:cubicBezTo>
                  <a:cubicBezTo>
                    <a:pt x="1358" y="3787"/>
                    <a:pt x="1310" y="3799"/>
                    <a:pt x="1287" y="3834"/>
                  </a:cubicBezTo>
                  <a:lnTo>
                    <a:pt x="977" y="4144"/>
                  </a:lnTo>
                  <a:cubicBezTo>
                    <a:pt x="918" y="4215"/>
                    <a:pt x="918" y="4323"/>
                    <a:pt x="977" y="4382"/>
                  </a:cubicBezTo>
                  <a:cubicBezTo>
                    <a:pt x="1013" y="4412"/>
                    <a:pt x="1057" y="4427"/>
                    <a:pt x="1101" y="4427"/>
                  </a:cubicBezTo>
                  <a:cubicBezTo>
                    <a:pt x="1144" y="4427"/>
                    <a:pt x="1185" y="4412"/>
                    <a:pt x="1215" y="4382"/>
                  </a:cubicBezTo>
                  <a:lnTo>
                    <a:pt x="1465" y="4108"/>
                  </a:lnTo>
                  <a:cubicBezTo>
                    <a:pt x="1691" y="4132"/>
                    <a:pt x="2382" y="4203"/>
                    <a:pt x="2668" y="4811"/>
                  </a:cubicBezTo>
                  <a:cubicBezTo>
                    <a:pt x="2596" y="5275"/>
                    <a:pt x="2215" y="5596"/>
                    <a:pt x="1763" y="5596"/>
                  </a:cubicBezTo>
                  <a:cubicBezTo>
                    <a:pt x="1251" y="5596"/>
                    <a:pt x="834" y="5180"/>
                    <a:pt x="834" y="4680"/>
                  </a:cubicBezTo>
                  <a:cubicBezTo>
                    <a:pt x="834" y="4584"/>
                    <a:pt x="763" y="4513"/>
                    <a:pt x="679" y="4513"/>
                  </a:cubicBezTo>
                  <a:lnTo>
                    <a:pt x="644" y="4513"/>
                  </a:lnTo>
                  <a:lnTo>
                    <a:pt x="644" y="4465"/>
                  </a:lnTo>
                  <a:cubicBezTo>
                    <a:pt x="644" y="4346"/>
                    <a:pt x="644" y="4251"/>
                    <a:pt x="656" y="4144"/>
                  </a:cubicBezTo>
                  <a:cubicBezTo>
                    <a:pt x="679" y="3846"/>
                    <a:pt x="810" y="3561"/>
                    <a:pt x="1001" y="3358"/>
                  </a:cubicBezTo>
                  <a:cubicBezTo>
                    <a:pt x="1215" y="3144"/>
                    <a:pt x="1477" y="3025"/>
                    <a:pt x="1763" y="3025"/>
                  </a:cubicBezTo>
                  <a:close/>
                  <a:moveTo>
                    <a:pt x="10657" y="3025"/>
                  </a:moveTo>
                  <a:lnTo>
                    <a:pt x="10657" y="3727"/>
                  </a:lnTo>
                  <a:cubicBezTo>
                    <a:pt x="10657" y="3846"/>
                    <a:pt x="10633" y="3953"/>
                    <a:pt x="10585" y="4049"/>
                  </a:cubicBezTo>
                  <a:lnTo>
                    <a:pt x="10502" y="4251"/>
                  </a:lnTo>
                  <a:cubicBezTo>
                    <a:pt x="10478" y="4275"/>
                    <a:pt x="10478" y="4287"/>
                    <a:pt x="10478" y="4323"/>
                  </a:cubicBezTo>
                  <a:lnTo>
                    <a:pt x="10478" y="4680"/>
                  </a:lnTo>
                  <a:cubicBezTo>
                    <a:pt x="10478" y="4930"/>
                    <a:pt x="10383" y="5168"/>
                    <a:pt x="10204" y="5346"/>
                  </a:cubicBezTo>
                  <a:cubicBezTo>
                    <a:pt x="10044" y="5507"/>
                    <a:pt x="9835" y="5600"/>
                    <a:pt x="9605" y="5600"/>
                  </a:cubicBezTo>
                  <a:cubicBezTo>
                    <a:pt x="9579" y="5600"/>
                    <a:pt x="9552" y="5599"/>
                    <a:pt x="9526" y="5596"/>
                  </a:cubicBezTo>
                  <a:cubicBezTo>
                    <a:pt x="9038" y="5585"/>
                    <a:pt x="8633" y="5156"/>
                    <a:pt x="8633" y="4632"/>
                  </a:cubicBezTo>
                  <a:lnTo>
                    <a:pt x="8633" y="4323"/>
                  </a:lnTo>
                  <a:cubicBezTo>
                    <a:pt x="8633" y="4287"/>
                    <a:pt x="8633" y="4263"/>
                    <a:pt x="8621" y="4251"/>
                  </a:cubicBezTo>
                  <a:lnTo>
                    <a:pt x="8514" y="4037"/>
                  </a:lnTo>
                  <a:cubicBezTo>
                    <a:pt x="8466" y="3965"/>
                    <a:pt x="8454" y="3870"/>
                    <a:pt x="8454" y="3787"/>
                  </a:cubicBezTo>
                  <a:lnTo>
                    <a:pt x="8454" y="3775"/>
                  </a:lnTo>
                  <a:cubicBezTo>
                    <a:pt x="8454" y="3370"/>
                    <a:pt x="8788" y="3025"/>
                    <a:pt x="9204" y="3025"/>
                  </a:cubicBezTo>
                  <a:close/>
                  <a:moveTo>
                    <a:pt x="584" y="5180"/>
                  </a:moveTo>
                  <a:cubicBezTo>
                    <a:pt x="679" y="5406"/>
                    <a:pt x="834" y="5596"/>
                    <a:pt x="1037" y="5739"/>
                  </a:cubicBezTo>
                  <a:lnTo>
                    <a:pt x="1037" y="5925"/>
                  </a:lnTo>
                  <a:lnTo>
                    <a:pt x="1037" y="5925"/>
                  </a:lnTo>
                  <a:cubicBezTo>
                    <a:pt x="723" y="5807"/>
                    <a:pt x="571" y="5655"/>
                    <a:pt x="501" y="5585"/>
                  </a:cubicBezTo>
                  <a:cubicBezTo>
                    <a:pt x="537" y="5466"/>
                    <a:pt x="572" y="5335"/>
                    <a:pt x="584" y="5180"/>
                  </a:cubicBezTo>
                  <a:close/>
                  <a:moveTo>
                    <a:pt x="2918" y="5168"/>
                  </a:moveTo>
                  <a:cubicBezTo>
                    <a:pt x="2942" y="5323"/>
                    <a:pt x="2965" y="5454"/>
                    <a:pt x="3013" y="5573"/>
                  </a:cubicBezTo>
                  <a:cubicBezTo>
                    <a:pt x="2953" y="5656"/>
                    <a:pt x="2787" y="5811"/>
                    <a:pt x="2477" y="5930"/>
                  </a:cubicBezTo>
                  <a:lnTo>
                    <a:pt x="2477" y="5716"/>
                  </a:lnTo>
                  <a:cubicBezTo>
                    <a:pt x="2668" y="5585"/>
                    <a:pt x="2834" y="5394"/>
                    <a:pt x="2918" y="5168"/>
                  </a:cubicBezTo>
                  <a:close/>
                  <a:moveTo>
                    <a:pt x="6668" y="4989"/>
                  </a:moveTo>
                  <a:lnTo>
                    <a:pt x="6668" y="5299"/>
                  </a:lnTo>
                  <a:lnTo>
                    <a:pt x="5751" y="5930"/>
                  </a:lnTo>
                  <a:lnTo>
                    <a:pt x="4823" y="5299"/>
                  </a:lnTo>
                  <a:lnTo>
                    <a:pt x="4823" y="4989"/>
                  </a:lnTo>
                  <a:cubicBezTo>
                    <a:pt x="5061" y="5120"/>
                    <a:pt x="5335" y="5204"/>
                    <a:pt x="5620" y="5215"/>
                  </a:cubicBezTo>
                  <a:lnTo>
                    <a:pt x="5751" y="5215"/>
                  </a:lnTo>
                  <a:cubicBezTo>
                    <a:pt x="6073" y="5215"/>
                    <a:pt x="6394" y="5144"/>
                    <a:pt x="6668" y="4989"/>
                  </a:cubicBezTo>
                  <a:close/>
                  <a:moveTo>
                    <a:pt x="9942" y="5882"/>
                  </a:moveTo>
                  <a:lnTo>
                    <a:pt x="9942" y="5954"/>
                  </a:lnTo>
                  <a:cubicBezTo>
                    <a:pt x="9942" y="5989"/>
                    <a:pt x="9942" y="6025"/>
                    <a:pt x="9966" y="6061"/>
                  </a:cubicBezTo>
                  <a:lnTo>
                    <a:pt x="9561" y="6454"/>
                  </a:lnTo>
                  <a:lnTo>
                    <a:pt x="9169" y="6061"/>
                  </a:lnTo>
                  <a:cubicBezTo>
                    <a:pt x="9169" y="6025"/>
                    <a:pt x="9192" y="6001"/>
                    <a:pt x="9192" y="5954"/>
                  </a:cubicBezTo>
                  <a:lnTo>
                    <a:pt x="9192" y="5882"/>
                  </a:lnTo>
                  <a:cubicBezTo>
                    <a:pt x="9288" y="5918"/>
                    <a:pt x="9407" y="5942"/>
                    <a:pt x="9526" y="5942"/>
                  </a:cubicBezTo>
                  <a:lnTo>
                    <a:pt x="9573" y="5942"/>
                  </a:lnTo>
                  <a:cubicBezTo>
                    <a:pt x="9704" y="5942"/>
                    <a:pt x="9823" y="5930"/>
                    <a:pt x="9942" y="5882"/>
                  </a:cubicBezTo>
                  <a:close/>
                  <a:moveTo>
                    <a:pt x="2120" y="5882"/>
                  </a:moveTo>
                  <a:lnTo>
                    <a:pt x="2120" y="6061"/>
                  </a:lnTo>
                  <a:cubicBezTo>
                    <a:pt x="2120" y="6120"/>
                    <a:pt x="2132" y="6180"/>
                    <a:pt x="2168" y="6228"/>
                  </a:cubicBezTo>
                  <a:lnTo>
                    <a:pt x="2013" y="6394"/>
                  </a:lnTo>
                  <a:cubicBezTo>
                    <a:pt x="1941" y="6460"/>
                    <a:pt x="1849" y="6492"/>
                    <a:pt x="1755" y="6492"/>
                  </a:cubicBezTo>
                  <a:cubicBezTo>
                    <a:pt x="1662" y="6492"/>
                    <a:pt x="1566" y="6460"/>
                    <a:pt x="1489" y="6394"/>
                  </a:cubicBezTo>
                  <a:lnTo>
                    <a:pt x="1322" y="6239"/>
                  </a:lnTo>
                  <a:cubicBezTo>
                    <a:pt x="1358" y="6192"/>
                    <a:pt x="1370" y="6132"/>
                    <a:pt x="1370" y="6073"/>
                  </a:cubicBezTo>
                  <a:lnTo>
                    <a:pt x="1370" y="5882"/>
                  </a:lnTo>
                  <a:cubicBezTo>
                    <a:pt x="1489" y="5918"/>
                    <a:pt x="1608" y="5942"/>
                    <a:pt x="1751" y="5942"/>
                  </a:cubicBezTo>
                  <a:cubicBezTo>
                    <a:pt x="1882" y="5942"/>
                    <a:pt x="2001" y="5930"/>
                    <a:pt x="2120" y="5882"/>
                  </a:cubicBezTo>
                  <a:close/>
                  <a:moveTo>
                    <a:pt x="4692" y="5620"/>
                  </a:moveTo>
                  <a:lnTo>
                    <a:pt x="5490" y="6168"/>
                  </a:lnTo>
                  <a:lnTo>
                    <a:pt x="5061" y="6585"/>
                  </a:lnTo>
                  <a:lnTo>
                    <a:pt x="5049" y="6585"/>
                  </a:lnTo>
                  <a:lnTo>
                    <a:pt x="4525" y="5799"/>
                  </a:lnTo>
                  <a:lnTo>
                    <a:pt x="4692" y="5620"/>
                  </a:lnTo>
                  <a:close/>
                  <a:moveTo>
                    <a:pt x="6823" y="5596"/>
                  </a:moveTo>
                  <a:lnTo>
                    <a:pt x="6978" y="5775"/>
                  </a:lnTo>
                  <a:lnTo>
                    <a:pt x="6466" y="6585"/>
                  </a:lnTo>
                  <a:lnTo>
                    <a:pt x="6442" y="6585"/>
                  </a:lnTo>
                  <a:lnTo>
                    <a:pt x="6013" y="6156"/>
                  </a:lnTo>
                  <a:lnTo>
                    <a:pt x="6823" y="5596"/>
                  </a:lnTo>
                  <a:close/>
                  <a:moveTo>
                    <a:pt x="5251" y="1"/>
                  </a:moveTo>
                  <a:cubicBezTo>
                    <a:pt x="4358" y="1"/>
                    <a:pt x="3632" y="739"/>
                    <a:pt x="3632" y="1632"/>
                  </a:cubicBezTo>
                  <a:lnTo>
                    <a:pt x="3632" y="1989"/>
                  </a:lnTo>
                  <a:cubicBezTo>
                    <a:pt x="3632" y="2263"/>
                    <a:pt x="3692" y="2548"/>
                    <a:pt x="3811" y="2799"/>
                  </a:cubicBezTo>
                  <a:lnTo>
                    <a:pt x="3811" y="3191"/>
                  </a:lnTo>
                  <a:cubicBezTo>
                    <a:pt x="3811" y="3834"/>
                    <a:pt x="4096" y="4394"/>
                    <a:pt x="4537" y="4763"/>
                  </a:cubicBezTo>
                  <a:lnTo>
                    <a:pt x="4537" y="5335"/>
                  </a:lnTo>
                  <a:lnTo>
                    <a:pt x="4227" y="5656"/>
                  </a:lnTo>
                  <a:cubicBezTo>
                    <a:pt x="4204" y="5692"/>
                    <a:pt x="4180" y="5751"/>
                    <a:pt x="4180" y="5799"/>
                  </a:cubicBezTo>
                  <a:lnTo>
                    <a:pt x="3144" y="6168"/>
                  </a:lnTo>
                  <a:cubicBezTo>
                    <a:pt x="3073" y="6192"/>
                    <a:pt x="2989" y="6228"/>
                    <a:pt x="2930" y="6275"/>
                  </a:cubicBezTo>
                  <a:lnTo>
                    <a:pt x="2775" y="6180"/>
                  </a:lnTo>
                  <a:cubicBezTo>
                    <a:pt x="3263" y="5977"/>
                    <a:pt x="3406" y="5680"/>
                    <a:pt x="3430" y="5656"/>
                  </a:cubicBezTo>
                  <a:cubicBezTo>
                    <a:pt x="3454" y="5620"/>
                    <a:pt x="3454" y="5561"/>
                    <a:pt x="3430" y="5513"/>
                  </a:cubicBezTo>
                  <a:cubicBezTo>
                    <a:pt x="3311" y="5275"/>
                    <a:pt x="3287" y="4811"/>
                    <a:pt x="3275" y="4453"/>
                  </a:cubicBezTo>
                  <a:cubicBezTo>
                    <a:pt x="3275" y="4334"/>
                    <a:pt x="3263" y="4215"/>
                    <a:pt x="3263" y="4132"/>
                  </a:cubicBezTo>
                  <a:cubicBezTo>
                    <a:pt x="3204" y="3310"/>
                    <a:pt x="2596" y="2691"/>
                    <a:pt x="1822" y="2691"/>
                  </a:cubicBezTo>
                  <a:cubicBezTo>
                    <a:pt x="1060" y="2691"/>
                    <a:pt x="429" y="3310"/>
                    <a:pt x="370" y="4132"/>
                  </a:cubicBezTo>
                  <a:cubicBezTo>
                    <a:pt x="370" y="4227"/>
                    <a:pt x="358" y="4334"/>
                    <a:pt x="358" y="4453"/>
                  </a:cubicBezTo>
                  <a:cubicBezTo>
                    <a:pt x="346" y="4811"/>
                    <a:pt x="334" y="5263"/>
                    <a:pt x="215" y="5513"/>
                  </a:cubicBezTo>
                  <a:cubicBezTo>
                    <a:pt x="179" y="5561"/>
                    <a:pt x="179" y="5620"/>
                    <a:pt x="215" y="5656"/>
                  </a:cubicBezTo>
                  <a:cubicBezTo>
                    <a:pt x="215" y="5680"/>
                    <a:pt x="370" y="5977"/>
                    <a:pt x="870" y="6180"/>
                  </a:cubicBezTo>
                  <a:lnTo>
                    <a:pt x="406" y="6406"/>
                  </a:lnTo>
                  <a:cubicBezTo>
                    <a:pt x="167" y="6525"/>
                    <a:pt x="1" y="6775"/>
                    <a:pt x="1" y="7049"/>
                  </a:cubicBezTo>
                  <a:lnTo>
                    <a:pt x="1" y="8299"/>
                  </a:lnTo>
                  <a:cubicBezTo>
                    <a:pt x="1" y="8383"/>
                    <a:pt x="72" y="8454"/>
                    <a:pt x="167" y="8454"/>
                  </a:cubicBezTo>
                  <a:cubicBezTo>
                    <a:pt x="251" y="8454"/>
                    <a:pt x="334" y="8383"/>
                    <a:pt x="334" y="8299"/>
                  </a:cubicBezTo>
                  <a:lnTo>
                    <a:pt x="334" y="7049"/>
                  </a:lnTo>
                  <a:cubicBezTo>
                    <a:pt x="334" y="6894"/>
                    <a:pt x="406" y="6775"/>
                    <a:pt x="537" y="6704"/>
                  </a:cubicBezTo>
                  <a:lnTo>
                    <a:pt x="1108" y="6418"/>
                  </a:lnTo>
                  <a:lnTo>
                    <a:pt x="1299" y="6609"/>
                  </a:lnTo>
                  <a:cubicBezTo>
                    <a:pt x="1429" y="6751"/>
                    <a:pt x="1608" y="6811"/>
                    <a:pt x="1787" y="6811"/>
                  </a:cubicBezTo>
                  <a:cubicBezTo>
                    <a:pt x="1965" y="6811"/>
                    <a:pt x="2144" y="6751"/>
                    <a:pt x="2275" y="6609"/>
                  </a:cubicBezTo>
                  <a:lnTo>
                    <a:pt x="2477" y="6418"/>
                  </a:lnTo>
                  <a:lnTo>
                    <a:pt x="2656" y="6513"/>
                  </a:lnTo>
                  <a:cubicBezTo>
                    <a:pt x="2561" y="6644"/>
                    <a:pt x="2513" y="6811"/>
                    <a:pt x="2513" y="6990"/>
                  </a:cubicBezTo>
                  <a:lnTo>
                    <a:pt x="2513" y="8299"/>
                  </a:lnTo>
                  <a:cubicBezTo>
                    <a:pt x="2513" y="8383"/>
                    <a:pt x="2596" y="8454"/>
                    <a:pt x="2680" y="8454"/>
                  </a:cubicBezTo>
                  <a:cubicBezTo>
                    <a:pt x="2775" y="8454"/>
                    <a:pt x="2846" y="8383"/>
                    <a:pt x="2846" y="8299"/>
                  </a:cubicBezTo>
                  <a:lnTo>
                    <a:pt x="2846" y="6990"/>
                  </a:lnTo>
                  <a:cubicBezTo>
                    <a:pt x="2846" y="6751"/>
                    <a:pt x="2989" y="6537"/>
                    <a:pt x="3215" y="6466"/>
                  </a:cubicBezTo>
                  <a:lnTo>
                    <a:pt x="4323" y="6061"/>
                  </a:lnTo>
                  <a:lnTo>
                    <a:pt x="4775" y="6751"/>
                  </a:lnTo>
                  <a:cubicBezTo>
                    <a:pt x="4835" y="6835"/>
                    <a:pt x="4930" y="6894"/>
                    <a:pt x="5037" y="6894"/>
                  </a:cubicBezTo>
                  <a:lnTo>
                    <a:pt x="5061" y="6894"/>
                  </a:lnTo>
                  <a:cubicBezTo>
                    <a:pt x="5156" y="6894"/>
                    <a:pt x="5239" y="6870"/>
                    <a:pt x="5311" y="6787"/>
                  </a:cubicBezTo>
                  <a:lnTo>
                    <a:pt x="5597" y="6513"/>
                  </a:lnTo>
                  <a:lnTo>
                    <a:pt x="5597" y="8275"/>
                  </a:lnTo>
                  <a:cubicBezTo>
                    <a:pt x="5597" y="8371"/>
                    <a:pt x="5668" y="8442"/>
                    <a:pt x="5763" y="8442"/>
                  </a:cubicBezTo>
                  <a:cubicBezTo>
                    <a:pt x="5847" y="8442"/>
                    <a:pt x="5930" y="8371"/>
                    <a:pt x="5930" y="8275"/>
                  </a:cubicBezTo>
                  <a:lnTo>
                    <a:pt x="5930" y="6513"/>
                  </a:lnTo>
                  <a:lnTo>
                    <a:pt x="6204" y="6787"/>
                  </a:lnTo>
                  <a:cubicBezTo>
                    <a:pt x="6263" y="6847"/>
                    <a:pt x="6359" y="6894"/>
                    <a:pt x="6466" y="6894"/>
                  </a:cubicBezTo>
                  <a:lnTo>
                    <a:pt x="6490" y="6894"/>
                  </a:lnTo>
                  <a:cubicBezTo>
                    <a:pt x="6597" y="6882"/>
                    <a:pt x="6680" y="6835"/>
                    <a:pt x="6740" y="6751"/>
                  </a:cubicBezTo>
                  <a:lnTo>
                    <a:pt x="7204" y="6061"/>
                  </a:lnTo>
                  <a:lnTo>
                    <a:pt x="8311" y="6466"/>
                  </a:lnTo>
                  <a:cubicBezTo>
                    <a:pt x="8526" y="6537"/>
                    <a:pt x="8680" y="6751"/>
                    <a:pt x="8680" y="6990"/>
                  </a:cubicBezTo>
                  <a:lnTo>
                    <a:pt x="8680" y="8299"/>
                  </a:lnTo>
                  <a:cubicBezTo>
                    <a:pt x="8680" y="8383"/>
                    <a:pt x="8752" y="8454"/>
                    <a:pt x="8847" y="8454"/>
                  </a:cubicBezTo>
                  <a:cubicBezTo>
                    <a:pt x="8930" y="8454"/>
                    <a:pt x="9002" y="8383"/>
                    <a:pt x="9002" y="8299"/>
                  </a:cubicBezTo>
                  <a:lnTo>
                    <a:pt x="9002" y="6990"/>
                  </a:lnTo>
                  <a:cubicBezTo>
                    <a:pt x="9002" y="6751"/>
                    <a:pt x="8919" y="6525"/>
                    <a:pt x="8752" y="6358"/>
                  </a:cubicBezTo>
                  <a:lnTo>
                    <a:pt x="8799" y="6347"/>
                  </a:lnTo>
                  <a:cubicBezTo>
                    <a:pt x="8847" y="6335"/>
                    <a:pt x="8907" y="6311"/>
                    <a:pt x="8966" y="6287"/>
                  </a:cubicBezTo>
                  <a:lnTo>
                    <a:pt x="9395" y="6716"/>
                  </a:lnTo>
                  <a:lnTo>
                    <a:pt x="9395" y="8275"/>
                  </a:lnTo>
                  <a:cubicBezTo>
                    <a:pt x="9395" y="8371"/>
                    <a:pt x="9466" y="8442"/>
                    <a:pt x="9561" y="8442"/>
                  </a:cubicBezTo>
                  <a:cubicBezTo>
                    <a:pt x="9645" y="8442"/>
                    <a:pt x="9728" y="8371"/>
                    <a:pt x="9728" y="8275"/>
                  </a:cubicBezTo>
                  <a:lnTo>
                    <a:pt x="9728" y="6716"/>
                  </a:lnTo>
                  <a:lnTo>
                    <a:pt x="10157" y="6287"/>
                  </a:lnTo>
                  <a:cubicBezTo>
                    <a:pt x="10181" y="6299"/>
                    <a:pt x="10204" y="6299"/>
                    <a:pt x="10228" y="6311"/>
                  </a:cubicBezTo>
                  <a:lnTo>
                    <a:pt x="10931" y="6513"/>
                  </a:lnTo>
                  <a:cubicBezTo>
                    <a:pt x="11097" y="6549"/>
                    <a:pt x="11193" y="6704"/>
                    <a:pt x="11193" y="6870"/>
                  </a:cubicBezTo>
                  <a:lnTo>
                    <a:pt x="11193" y="8263"/>
                  </a:lnTo>
                  <a:cubicBezTo>
                    <a:pt x="11193" y="8359"/>
                    <a:pt x="11276" y="8430"/>
                    <a:pt x="11359" y="8430"/>
                  </a:cubicBezTo>
                  <a:cubicBezTo>
                    <a:pt x="11455" y="8430"/>
                    <a:pt x="11526" y="8359"/>
                    <a:pt x="11526" y="8263"/>
                  </a:cubicBezTo>
                  <a:lnTo>
                    <a:pt x="11526" y="6870"/>
                  </a:lnTo>
                  <a:cubicBezTo>
                    <a:pt x="11538" y="6597"/>
                    <a:pt x="11335" y="6311"/>
                    <a:pt x="11014" y="6228"/>
                  </a:cubicBezTo>
                  <a:lnTo>
                    <a:pt x="10323" y="6037"/>
                  </a:lnTo>
                  <a:cubicBezTo>
                    <a:pt x="10288" y="6013"/>
                    <a:pt x="10276" y="6001"/>
                    <a:pt x="10276" y="5954"/>
                  </a:cubicBezTo>
                  <a:lnTo>
                    <a:pt x="10276" y="5716"/>
                  </a:lnTo>
                  <a:cubicBezTo>
                    <a:pt x="10335" y="5680"/>
                    <a:pt x="10383" y="5632"/>
                    <a:pt x="10443" y="5585"/>
                  </a:cubicBezTo>
                  <a:cubicBezTo>
                    <a:pt x="10693" y="5346"/>
                    <a:pt x="10824" y="5025"/>
                    <a:pt x="10824" y="4680"/>
                  </a:cubicBezTo>
                  <a:lnTo>
                    <a:pt x="10824" y="4346"/>
                  </a:lnTo>
                  <a:lnTo>
                    <a:pt x="10895" y="4215"/>
                  </a:lnTo>
                  <a:cubicBezTo>
                    <a:pt x="10978" y="4072"/>
                    <a:pt x="11014" y="3906"/>
                    <a:pt x="11014" y="3739"/>
                  </a:cubicBezTo>
                  <a:lnTo>
                    <a:pt x="11014" y="2858"/>
                  </a:lnTo>
                  <a:cubicBezTo>
                    <a:pt x="11014" y="2775"/>
                    <a:pt x="10943" y="2691"/>
                    <a:pt x="10859" y="2691"/>
                  </a:cubicBezTo>
                  <a:lnTo>
                    <a:pt x="9216" y="2691"/>
                  </a:lnTo>
                  <a:cubicBezTo>
                    <a:pt x="8621" y="2691"/>
                    <a:pt x="8145" y="3180"/>
                    <a:pt x="8145" y="3775"/>
                  </a:cubicBezTo>
                  <a:lnTo>
                    <a:pt x="8145" y="3787"/>
                  </a:lnTo>
                  <a:cubicBezTo>
                    <a:pt x="8145" y="3918"/>
                    <a:pt x="8180" y="4072"/>
                    <a:pt x="8240" y="4192"/>
                  </a:cubicBezTo>
                  <a:lnTo>
                    <a:pt x="8323" y="4370"/>
                  </a:lnTo>
                  <a:lnTo>
                    <a:pt x="8323" y="4644"/>
                  </a:lnTo>
                  <a:cubicBezTo>
                    <a:pt x="8323" y="5096"/>
                    <a:pt x="8549" y="5477"/>
                    <a:pt x="8871" y="5716"/>
                  </a:cubicBezTo>
                  <a:lnTo>
                    <a:pt x="8871" y="5954"/>
                  </a:lnTo>
                  <a:cubicBezTo>
                    <a:pt x="8871" y="6001"/>
                    <a:pt x="8871" y="6013"/>
                    <a:pt x="8740" y="6049"/>
                  </a:cubicBezTo>
                  <a:lnTo>
                    <a:pt x="8395" y="6156"/>
                  </a:lnTo>
                  <a:lnTo>
                    <a:pt x="7418" y="5799"/>
                  </a:lnTo>
                  <a:cubicBezTo>
                    <a:pt x="7418" y="5751"/>
                    <a:pt x="7406" y="5704"/>
                    <a:pt x="7371" y="5656"/>
                  </a:cubicBezTo>
                  <a:lnTo>
                    <a:pt x="7061" y="5335"/>
                  </a:lnTo>
                  <a:lnTo>
                    <a:pt x="7061" y="4787"/>
                  </a:lnTo>
                  <a:cubicBezTo>
                    <a:pt x="7085" y="4751"/>
                    <a:pt x="7121" y="4727"/>
                    <a:pt x="7168" y="4692"/>
                  </a:cubicBezTo>
                  <a:cubicBezTo>
                    <a:pt x="7561" y="4323"/>
                    <a:pt x="7787" y="3787"/>
                    <a:pt x="7787" y="3251"/>
                  </a:cubicBezTo>
                  <a:lnTo>
                    <a:pt x="7787" y="2799"/>
                  </a:lnTo>
                  <a:cubicBezTo>
                    <a:pt x="7906" y="2537"/>
                    <a:pt x="7966" y="2263"/>
                    <a:pt x="7966" y="1989"/>
                  </a:cubicBezTo>
                  <a:lnTo>
                    <a:pt x="7966" y="167"/>
                  </a:lnTo>
                  <a:cubicBezTo>
                    <a:pt x="7966" y="84"/>
                    <a:pt x="7895" y="1"/>
                    <a:pt x="77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" name="Google Shape;13175;p63">
              <a:extLst>
                <a:ext uri="{FF2B5EF4-FFF2-40B4-BE49-F238E27FC236}">
                  <a16:creationId xmlns:a16="http://schemas.microsoft.com/office/drawing/2014/main" xmlns="" id="{527E18E0-AC7F-3389-19BD-1E5817DA74AC}"/>
                </a:ext>
              </a:extLst>
            </p:cNvPr>
            <p:cNvSpPr/>
            <p:nvPr/>
          </p:nvSpPr>
          <p:spPr>
            <a:xfrm>
              <a:off x="1639960" y="3622549"/>
              <a:ext cx="10631" cy="45135"/>
            </a:xfrm>
            <a:custGeom>
              <a:avLst/>
              <a:gdLst/>
              <a:ahLst/>
              <a:cxnLst/>
              <a:rect l="l" t="t" r="r" b="b"/>
              <a:pathLst>
                <a:path w="334" h="1418" extrusionOk="0">
                  <a:moveTo>
                    <a:pt x="167" y="1"/>
                  </a:moveTo>
                  <a:cubicBezTo>
                    <a:pt x="84" y="1"/>
                    <a:pt x="0" y="72"/>
                    <a:pt x="0" y="168"/>
                  </a:cubicBezTo>
                  <a:lnTo>
                    <a:pt x="0" y="1251"/>
                  </a:lnTo>
                  <a:cubicBezTo>
                    <a:pt x="0" y="1334"/>
                    <a:pt x="84" y="1418"/>
                    <a:pt x="167" y="1418"/>
                  </a:cubicBezTo>
                  <a:cubicBezTo>
                    <a:pt x="262" y="1418"/>
                    <a:pt x="334" y="1334"/>
                    <a:pt x="334" y="1251"/>
                  </a:cubicBezTo>
                  <a:lnTo>
                    <a:pt x="334" y="168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" name="Google Shape;13176;p63">
              <a:extLst>
                <a:ext uri="{FF2B5EF4-FFF2-40B4-BE49-F238E27FC236}">
                  <a16:creationId xmlns:a16="http://schemas.microsoft.com/office/drawing/2014/main" xmlns="" id="{672BEB14-03C7-09F3-A815-86A829030DB9}"/>
                </a:ext>
              </a:extLst>
            </p:cNvPr>
            <p:cNvSpPr/>
            <p:nvPr/>
          </p:nvSpPr>
          <p:spPr>
            <a:xfrm>
              <a:off x="1444014" y="3446466"/>
              <a:ext cx="91734" cy="30589"/>
            </a:xfrm>
            <a:custGeom>
              <a:avLst/>
              <a:gdLst/>
              <a:ahLst/>
              <a:cxnLst/>
              <a:rect l="l" t="t" r="r" b="b"/>
              <a:pathLst>
                <a:path w="2882" h="961" extrusionOk="0">
                  <a:moveTo>
                    <a:pt x="1169" y="1"/>
                  </a:moveTo>
                  <a:cubicBezTo>
                    <a:pt x="820" y="1"/>
                    <a:pt x="503" y="37"/>
                    <a:pt x="298" y="68"/>
                  </a:cubicBezTo>
                  <a:cubicBezTo>
                    <a:pt x="120" y="104"/>
                    <a:pt x="1" y="247"/>
                    <a:pt x="1" y="413"/>
                  </a:cubicBezTo>
                  <a:lnTo>
                    <a:pt x="1" y="794"/>
                  </a:lnTo>
                  <a:cubicBezTo>
                    <a:pt x="1" y="890"/>
                    <a:pt x="72" y="961"/>
                    <a:pt x="167" y="961"/>
                  </a:cubicBezTo>
                  <a:cubicBezTo>
                    <a:pt x="251" y="961"/>
                    <a:pt x="322" y="890"/>
                    <a:pt x="322" y="794"/>
                  </a:cubicBezTo>
                  <a:lnTo>
                    <a:pt x="322" y="413"/>
                  </a:lnTo>
                  <a:cubicBezTo>
                    <a:pt x="322" y="413"/>
                    <a:pt x="322" y="401"/>
                    <a:pt x="346" y="401"/>
                  </a:cubicBezTo>
                  <a:cubicBezTo>
                    <a:pt x="514" y="373"/>
                    <a:pt x="820" y="331"/>
                    <a:pt x="1157" y="331"/>
                  </a:cubicBezTo>
                  <a:cubicBezTo>
                    <a:pt x="1250" y="331"/>
                    <a:pt x="1346" y="334"/>
                    <a:pt x="1441" y="342"/>
                  </a:cubicBezTo>
                  <a:cubicBezTo>
                    <a:pt x="1977" y="366"/>
                    <a:pt x="2346" y="497"/>
                    <a:pt x="2584" y="735"/>
                  </a:cubicBezTo>
                  <a:cubicBezTo>
                    <a:pt x="2614" y="765"/>
                    <a:pt x="2659" y="779"/>
                    <a:pt x="2703" y="779"/>
                  </a:cubicBezTo>
                  <a:cubicBezTo>
                    <a:pt x="2748" y="779"/>
                    <a:pt x="2793" y="765"/>
                    <a:pt x="2822" y="735"/>
                  </a:cubicBezTo>
                  <a:cubicBezTo>
                    <a:pt x="2882" y="675"/>
                    <a:pt x="2882" y="556"/>
                    <a:pt x="2822" y="497"/>
                  </a:cubicBezTo>
                  <a:cubicBezTo>
                    <a:pt x="2428" y="102"/>
                    <a:pt x="1753" y="1"/>
                    <a:pt x="11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" name="Google Shape;13177;p63">
              <a:extLst>
                <a:ext uri="{FF2B5EF4-FFF2-40B4-BE49-F238E27FC236}">
                  <a16:creationId xmlns:a16="http://schemas.microsoft.com/office/drawing/2014/main" xmlns="" id="{043D4786-4E14-54DA-8DE7-AE38E92AD8C7}"/>
                </a:ext>
              </a:extLst>
            </p:cNvPr>
            <p:cNvSpPr/>
            <p:nvPr/>
          </p:nvSpPr>
          <p:spPr>
            <a:xfrm>
              <a:off x="1420524" y="3633944"/>
              <a:ext cx="11013" cy="33740"/>
            </a:xfrm>
            <a:custGeom>
              <a:avLst/>
              <a:gdLst/>
              <a:ahLst/>
              <a:cxnLst/>
              <a:rect l="l" t="t" r="r" b="b"/>
              <a:pathLst>
                <a:path w="346" h="1060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893"/>
                  </a:lnTo>
                  <a:cubicBezTo>
                    <a:pt x="1" y="976"/>
                    <a:pt x="84" y="1060"/>
                    <a:pt x="167" y="1060"/>
                  </a:cubicBezTo>
                  <a:cubicBezTo>
                    <a:pt x="262" y="1060"/>
                    <a:pt x="334" y="976"/>
                    <a:pt x="334" y="893"/>
                  </a:cubicBezTo>
                  <a:lnTo>
                    <a:pt x="334" y="167"/>
                  </a:lnTo>
                  <a:cubicBezTo>
                    <a:pt x="346" y="72"/>
                    <a:pt x="262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" name="Google Shape;13178;p63">
              <a:extLst>
                <a:ext uri="{FF2B5EF4-FFF2-40B4-BE49-F238E27FC236}">
                  <a16:creationId xmlns:a16="http://schemas.microsoft.com/office/drawing/2014/main" xmlns="" id="{918C1A66-AD64-2398-E5BF-58F8E250041E}"/>
                </a:ext>
              </a:extLst>
            </p:cNvPr>
            <p:cNvSpPr/>
            <p:nvPr/>
          </p:nvSpPr>
          <p:spPr>
            <a:xfrm>
              <a:off x="1547494" y="3633944"/>
              <a:ext cx="11013" cy="33740"/>
            </a:xfrm>
            <a:custGeom>
              <a:avLst/>
              <a:gdLst/>
              <a:ahLst/>
              <a:cxnLst/>
              <a:rect l="l" t="t" r="r" b="b"/>
              <a:pathLst>
                <a:path w="346" h="1060" extrusionOk="0">
                  <a:moveTo>
                    <a:pt x="167" y="0"/>
                  </a:moveTo>
                  <a:cubicBezTo>
                    <a:pt x="83" y="0"/>
                    <a:pt x="0" y="72"/>
                    <a:pt x="0" y="167"/>
                  </a:cubicBezTo>
                  <a:lnTo>
                    <a:pt x="0" y="893"/>
                  </a:lnTo>
                  <a:cubicBezTo>
                    <a:pt x="0" y="976"/>
                    <a:pt x="83" y="1060"/>
                    <a:pt x="167" y="1060"/>
                  </a:cubicBezTo>
                  <a:cubicBezTo>
                    <a:pt x="262" y="1060"/>
                    <a:pt x="333" y="976"/>
                    <a:pt x="333" y="893"/>
                  </a:cubicBezTo>
                  <a:lnTo>
                    <a:pt x="333" y="167"/>
                  </a:lnTo>
                  <a:cubicBezTo>
                    <a:pt x="345" y="72"/>
                    <a:pt x="274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7" name="Google Shape;118;g75d09c40cf_1_38">
            <a:extLst>
              <a:ext uri="{FF2B5EF4-FFF2-40B4-BE49-F238E27FC236}">
                <a16:creationId xmlns:a16="http://schemas.microsoft.com/office/drawing/2014/main" xmlns="" id="{1CCE5B04-DD15-E17E-745F-B04AB1289351}"/>
              </a:ext>
            </a:extLst>
          </p:cNvPr>
          <p:cNvSpPr/>
          <p:nvPr/>
        </p:nvSpPr>
        <p:spPr>
          <a:xfrm>
            <a:off x="3658835" y="1014276"/>
            <a:ext cx="4384733" cy="37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779" tIns="50376" rIns="100779" bIns="50376" anchor="ctr" anchorCtr="0">
            <a:noAutofit/>
          </a:bodyPr>
          <a:lstStyle/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ru-RU" sz="2000" b="1" dirty="0">
                <a:solidFill>
                  <a:schemeClr val="tx1"/>
                </a:solidFill>
                <a:latin typeface="Candara Light" panose="020E0502030303020204" pitchFamily="34" charset="0"/>
                <a:ea typeface="Calibri"/>
                <a:cs typeface="Calibri"/>
                <a:sym typeface="Calibri"/>
              </a:rPr>
              <a:t>Семейный торговый бизнес -7 лет</a:t>
            </a:r>
          </a:p>
        </p:txBody>
      </p:sp>
      <p:grpSp>
        <p:nvGrpSpPr>
          <p:cNvPr id="18" name="Google Shape;13679;p63">
            <a:extLst>
              <a:ext uri="{FF2B5EF4-FFF2-40B4-BE49-F238E27FC236}">
                <a16:creationId xmlns:a16="http://schemas.microsoft.com/office/drawing/2014/main" xmlns="" id="{4AA2BCF9-F5BD-5F8C-A4CD-95D387879C61}"/>
              </a:ext>
            </a:extLst>
          </p:cNvPr>
          <p:cNvGrpSpPr/>
          <p:nvPr/>
        </p:nvGrpSpPr>
        <p:grpSpPr>
          <a:xfrm>
            <a:off x="3091450" y="1516112"/>
            <a:ext cx="479572" cy="429111"/>
            <a:chOff x="4670239" y="1541599"/>
            <a:chExt cx="359679" cy="321833"/>
          </a:xfrm>
        </p:grpSpPr>
        <p:sp>
          <p:nvSpPr>
            <p:cNvPr id="19" name="Google Shape;13680;p63">
              <a:extLst>
                <a:ext uri="{FF2B5EF4-FFF2-40B4-BE49-F238E27FC236}">
                  <a16:creationId xmlns:a16="http://schemas.microsoft.com/office/drawing/2014/main" xmlns="" id="{E9D33EDE-9B6A-602C-EABB-8F5512DC9CD0}"/>
                </a:ext>
              </a:extLst>
            </p:cNvPr>
            <p:cNvSpPr/>
            <p:nvPr/>
          </p:nvSpPr>
          <p:spPr>
            <a:xfrm>
              <a:off x="4818790" y="1606787"/>
              <a:ext cx="28838" cy="49687"/>
            </a:xfrm>
            <a:custGeom>
              <a:avLst/>
              <a:gdLst/>
              <a:ahLst/>
              <a:cxnLst/>
              <a:rect l="l" t="t" r="r" b="b"/>
              <a:pathLst>
                <a:path w="906" h="1561" extrusionOk="0">
                  <a:moveTo>
                    <a:pt x="429" y="298"/>
                  </a:moveTo>
                  <a:lnTo>
                    <a:pt x="429" y="584"/>
                  </a:lnTo>
                  <a:cubicBezTo>
                    <a:pt x="310" y="537"/>
                    <a:pt x="287" y="489"/>
                    <a:pt x="287" y="429"/>
                  </a:cubicBezTo>
                  <a:cubicBezTo>
                    <a:pt x="287" y="346"/>
                    <a:pt x="358" y="310"/>
                    <a:pt x="429" y="298"/>
                  </a:cubicBezTo>
                  <a:close/>
                  <a:moveTo>
                    <a:pt x="537" y="882"/>
                  </a:moveTo>
                  <a:cubicBezTo>
                    <a:pt x="656" y="929"/>
                    <a:pt x="680" y="989"/>
                    <a:pt x="680" y="1060"/>
                  </a:cubicBezTo>
                  <a:cubicBezTo>
                    <a:pt x="680" y="1132"/>
                    <a:pt x="620" y="1191"/>
                    <a:pt x="537" y="1203"/>
                  </a:cubicBezTo>
                  <a:lnTo>
                    <a:pt x="537" y="882"/>
                  </a:lnTo>
                  <a:close/>
                  <a:moveTo>
                    <a:pt x="477" y="1"/>
                  </a:moveTo>
                  <a:cubicBezTo>
                    <a:pt x="441" y="1"/>
                    <a:pt x="418" y="13"/>
                    <a:pt x="418" y="48"/>
                  </a:cubicBezTo>
                  <a:lnTo>
                    <a:pt x="418" y="108"/>
                  </a:lnTo>
                  <a:cubicBezTo>
                    <a:pt x="191" y="132"/>
                    <a:pt x="48" y="251"/>
                    <a:pt x="48" y="477"/>
                  </a:cubicBezTo>
                  <a:cubicBezTo>
                    <a:pt x="48" y="715"/>
                    <a:pt x="227" y="787"/>
                    <a:pt x="418" y="870"/>
                  </a:cubicBezTo>
                  <a:lnTo>
                    <a:pt x="418" y="1239"/>
                  </a:lnTo>
                  <a:cubicBezTo>
                    <a:pt x="310" y="1215"/>
                    <a:pt x="263" y="1191"/>
                    <a:pt x="179" y="1120"/>
                  </a:cubicBezTo>
                  <a:cubicBezTo>
                    <a:pt x="159" y="1104"/>
                    <a:pt x="138" y="1096"/>
                    <a:pt x="118" y="1096"/>
                  </a:cubicBezTo>
                  <a:cubicBezTo>
                    <a:pt x="93" y="1096"/>
                    <a:pt x="69" y="1110"/>
                    <a:pt x="48" y="1144"/>
                  </a:cubicBezTo>
                  <a:cubicBezTo>
                    <a:pt x="1" y="1203"/>
                    <a:pt x="1" y="1263"/>
                    <a:pt x="48" y="1310"/>
                  </a:cubicBezTo>
                  <a:cubicBezTo>
                    <a:pt x="120" y="1418"/>
                    <a:pt x="287" y="1465"/>
                    <a:pt x="418" y="1465"/>
                  </a:cubicBezTo>
                  <a:lnTo>
                    <a:pt x="418" y="1513"/>
                  </a:lnTo>
                  <a:cubicBezTo>
                    <a:pt x="418" y="1549"/>
                    <a:pt x="441" y="1560"/>
                    <a:pt x="477" y="1560"/>
                  </a:cubicBezTo>
                  <a:cubicBezTo>
                    <a:pt x="501" y="1560"/>
                    <a:pt x="537" y="1549"/>
                    <a:pt x="537" y="1513"/>
                  </a:cubicBezTo>
                  <a:lnTo>
                    <a:pt x="537" y="1429"/>
                  </a:lnTo>
                  <a:cubicBezTo>
                    <a:pt x="727" y="1406"/>
                    <a:pt x="894" y="1263"/>
                    <a:pt x="894" y="1025"/>
                  </a:cubicBezTo>
                  <a:cubicBezTo>
                    <a:pt x="906" y="787"/>
                    <a:pt x="763" y="703"/>
                    <a:pt x="549" y="632"/>
                  </a:cubicBezTo>
                  <a:lnTo>
                    <a:pt x="549" y="286"/>
                  </a:lnTo>
                  <a:cubicBezTo>
                    <a:pt x="596" y="286"/>
                    <a:pt x="644" y="298"/>
                    <a:pt x="680" y="334"/>
                  </a:cubicBezTo>
                  <a:cubicBezTo>
                    <a:pt x="707" y="341"/>
                    <a:pt x="738" y="363"/>
                    <a:pt x="771" y="363"/>
                  </a:cubicBezTo>
                  <a:cubicBezTo>
                    <a:pt x="795" y="363"/>
                    <a:pt x="821" y="351"/>
                    <a:pt x="846" y="310"/>
                  </a:cubicBezTo>
                  <a:cubicBezTo>
                    <a:pt x="882" y="275"/>
                    <a:pt x="894" y="215"/>
                    <a:pt x="834" y="167"/>
                  </a:cubicBezTo>
                  <a:cubicBezTo>
                    <a:pt x="763" y="108"/>
                    <a:pt x="644" y="96"/>
                    <a:pt x="537" y="96"/>
                  </a:cubicBezTo>
                  <a:lnTo>
                    <a:pt x="537" y="48"/>
                  </a:lnTo>
                  <a:cubicBezTo>
                    <a:pt x="537" y="13"/>
                    <a:pt x="501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" name="Google Shape;13681;p63">
              <a:extLst>
                <a:ext uri="{FF2B5EF4-FFF2-40B4-BE49-F238E27FC236}">
                  <a16:creationId xmlns:a16="http://schemas.microsoft.com/office/drawing/2014/main" xmlns="" id="{EA249D11-0C1A-8B6E-534D-F1EE596668B0}"/>
                </a:ext>
              </a:extLst>
            </p:cNvPr>
            <p:cNvSpPr/>
            <p:nvPr/>
          </p:nvSpPr>
          <p:spPr>
            <a:xfrm>
              <a:off x="4875256" y="1557896"/>
              <a:ext cx="82281" cy="82663"/>
            </a:xfrm>
            <a:custGeom>
              <a:avLst/>
              <a:gdLst/>
              <a:ahLst/>
              <a:cxnLst/>
              <a:rect l="l" t="t" r="r" b="b"/>
              <a:pathLst>
                <a:path w="2585" h="2597" extrusionOk="0">
                  <a:moveTo>
                    <a:pt x="1287" y="310"/>
                  </a:moveTo>
                  <a:cubicBezTo>
                    <a:pt x="1823" y="310"/>
                    <a:pt x="2275" y="751"/>
                    <a:pt x="2275" y="1299"/>
                  </a:cubicBezTo>
                  <a:cubicBezTo>
                    <a:pt x="2263" y="1834"/>
                    <a:pt x="1823" y="2275"/>
                    <a:pt x="1287" y="2275"/>
                  </a:cubicBezTo>
                  <a:cubicBezTo>
                    <a:pt x="751" y="2275"/>
                    <a:pt x="310" y="1846"/>
                    <a:pt x="310" y="1299"/>
                  </a:cubicBezTo>
                  <a:cubicBezTo>
                    <a:pt x="310" y="763"/>
                    <a:pt x="739" y="310"/>
                    <a:pt x="1287" y="310"/>
                  </a:cubicBezTo>
                  <a:close/>
                  <a:moveTo>
                    <a:pt x="1287" y="1"/>
                  </a:moveTo>
                  <a:cubicBezTo>
                    <a:pt x="572" y="1"/>
                    <a:pt x="1" y="584"/>
                    <a:pt x="1" y="1299"/>
                  </a:cubicBezTo>
                  <a:cubicBezTo>
                    <a:pt x="1" y="2013"/>
                    <a:pt x="572" y="2596"/>
                    <a:pt x="1287" y="2596"/>
                  </a:cubicBezTo>
                  <a:cubicBezTo>
                    <a:pt x="2001" y="2596"/>
                    <a:pt x="2585" y="2013"/>
                    <a:pt x="2585" y="1299"/>
                  </a:cubicBezTo>
                  <a:cubicBezTo>
                    <a:pt x="2585" y="584"/>
                    <a:pt x="2001" y="1"/>
                    <a:pt x="1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" name="Google Shape;13682;p63">
              <a:extLst>
                <a:ext uri="{FF2B5EF4-FFF2-40B4-BE49-F238E27FC236}">
                  <a16:creationId xmlns:a16="http://schemas.microsoft.com/office/drawing/2014/main" xmlns="" id="{A01006E7-A274-A363-80B6-FD589787FF8F}"/>
                </a:ext>
              </a:extLst>
            </p:cNvPr>
            <p:cNvSpPr/>
            <p:nvPr/>
          </p:nvSpPr>
          <p:spPr>
            <a:xfrm>
              <a:off x="4775215" y="1541599"/>
              <a:ext cx="199001" cy="147850"/>
            </a:xfrm>
            <a:custGeom>
              <a:avLst/>
              <a:gdLst/>
              <a:ahLst/>
              <a:cxnLst/>
              <a:rect l="l" t="t" r="r" b="b"/>
              <a:pathLst>
                <a:path w="6252" h="4645" extrusionOk="0">
                  <a:moveTo>
                    <a:pt x="1834" y="1811"/>
                  </a:moveTo>
                  <a:cubicBezTo>
                    <a:pt x="2168" y="1811"/>
                    <a:pt x="2465" y="1989"/>
                    <a:pt x="2644" y="2239"/>
                  </a:cubicBezTo>
                  <a:cubicBezTo>
                    <a:pt x="2680" y="2394"/>
                    <a:pt x="2739" y="2525"/>
                    <a:pt x="2799" y="2656"/>
                  </a:cubicBezTo>
                  <a:cubicBezTo>
                    <a:pt x="2799" y="2704"/>
                    <a:pt x="2811" y="2751"/>
                    <a:pt x="2811" y="2787"/>
                  </a:cubicBezTo>
                  <a:cubicBezTo>
                    <a:pt x="2811" y="3335"/>
                    <a:pt x="2382" y="3775"/>
                    <a:pt x="1834" y="3775"/>
                  </a:cubicBezTo>
                  <a:cubicBezTo>
                    <a:pt x="1298" y="3775"/>
                    <a:pt x="846" y="3347"/>
                    <a:pt x="846" y="2787"/>
                  </a:cubicBezTo>
                  <a:cubicBezTo>
                    <a:pt x="846" y="2251"/>
                    <a:pt x="1275" y="1811"/>
                    <a:pt x="1834" y="1811"/>
                  </a:cubicBezTo>
                  <a:close/>
                  <a:moveTo>
                    <a:pt x="1834" y="1263"/>
                  </a:moveTo>
                  <a:cubicBezTo>
                    <a:pt x="2108" y="1263"/>
                    <a:pt x="2382" y="1334"/>
                    <a:pt x="2620" y="1489"/>
                  </a:cubicBezTo>
                  <a:cubicBezTo>
                    <a:pt x="2608" y="1561"/>
                    <a:pt x="2608" y="1644"/>
                    <a:pt x="2584" y="1727"/>
                  </a:cubicBezTo>
                  <a:cubicBezTo>
                    <a:pt x="2382" y="1572"/>
                    <a:pt x="2108" y="1465"/>
                    <a:pt x="1822" y="1465"/>
                  </a:cubicBezTo>
                  <a:cubicBezTo>
                    <a:pt x="1120" y="1465"/>
                    <a:pt x="536" y="2049"/>
                    <a:pt x="536" y="2763"/>
                  </a:cubicBezTo>
                  <a:cubicBezTo>
                    <a:pt x="536" y="3477"/>
                    <a:pt x="1108" y="4061"/>
                    <a:pt x="1822" y="4061"/>
                  </a:cubicBezTo>
                  <a:cubicBezTo>
                    <a:pt x="2453" y="4061"/>
                    <a:pt x="2953" y="3632"/>
                    <a:pt x="3096" y="3049"/>
                  </a:cubicBezTo>
                  <a:cubicBezTo>
                    <a:pt x="3156" y="3108"/>
                    <a:pt x="3215" y="3156"/>
                    <a:pt x="3275" y="3216"/>
                  </a:cubicBezTo>
                  <a:cubicBezTo>
                    <a:pt x="3084" y="3870"/>
                    <a:pt x="2501" y="4299"/>
                    <a:pt x="1834" y="4299"/>
                  </a:cubicBezTo>
                  <a:cubicBezTo>
                    <a:pt x="1001" y="4299"/>
                    <a:pt x="310" y="3608"/>
                    <a:pt x="310" y="2775"/>
                  </a:cubicBezTo>
                  <a:cubicBezTo>
                    <a:pt x="310" y="1942"/>
                    <a:pt x="1001" y="1263"/>
                    <a:pt x="1834" y="1263"/>
                  </a:cubicBezTo>
                  <a:close/>
                  <a:moveTo>
                    <a:pt x="4430" y="1"/>
                  </a:moveTo>
                  <a:cubicBezTo>
                    <a:pt x="3644" y="1"/>
                    <a:pt x="2977" y="501"/>
                    <a:pt x="2703" y="1203"/>
                  </a:cubicBezTo>
                  <a:cubicBezTo>
                    <a:pt x="2441" y="1049"/>
                    <a:pt x="2144" y="977"/>
                    <a:pt x="1834" y="977"/>
                  </a:cubicBezTo>
                  <a:cubicBezTo>
                    <a:pt x="822" y="977"/>
                    <a:pt x="1" y="1799"/>
                    <a:pt x="1" y="2811"/>
                  </a:cubicBezTo>
                  <a:cubicBezTo>
                    <a:pt x="1" y="3823"/>
                    <a:pt x="822" y="4644"/>
                    <a:pt x="1834" y="4644"/>
                  </a:cubicBezTo>
                  <a:cubicBezTo>
                    <a:pt x="2608" y="4644"/>
                    <a:pt x="3287" y="4168"/>
                    <a:pt x="3561" y="3430"/>
                  </a:cubicBezTo>
                  <a:cubicBezTo>
                    <a:pt x="3811" y="3573"/>
                    <a:pt x="4108" y="3656"/>
                    <a:pt x="4430" y="3656"/>
                  </a:cubicBezTo>
                  <a:cubicBezTo>
                    <a:pt x="4846" y="3656"/>
                    <a:pt x="5251" y="3513"/>
                    <a:pt x="5585" y="3251"/>
                  </a:cubicBezTo>
                  <a:cubicBezTo>
                    <a:pt x="5894" y="3001"/>
                    <a:pt x="6132" y="2632"/>
                    <a:pt x="6216" y="2239"/>
                  </a:cubicBezTo>
                  <a:cubicBezTo>
                    <a:pt x="6228" y="2144"/>
                    <a:pt x="6192" y="2049"/>
                    <a:pt x="6097" y="2037"/>
                  </a:cubicBezTo>
                  <a:cubicBezTo>
                    <a:pt x="6086" y="2035"/>
                    <a:pt x="6076" y="2035"/>
                    <a:pt x="6065" y="2035"/>
                  </a:cubicBezTo>
                  <a:cubicBezTo>
                    <a:pt x="5991" y="2035"/>
                    <a:pt x="5917" y="2072"/>
                    <a:pt x="5906" y="2156"/>
                  </a:cubicBezTo>
                  <a:cubicBezTo>
                    <a:pt x="5739" y="2835"/>
                    <a:pt x="5144" y="3335"/>
                    <a:pt x="4430" y="3335"/>
                  </a:cubicBezTo>
                  <a:cubicBezTo>
                    <a:pt x="3882" y="3335"/>
                    <a:pt x="3394" y="3037"/>
                    <a:pt x="3120" y="2561"/>
                  </a:cubicBezTo>
                  <a:cubicBezTo>
                    <a:pt x="3096" y="2406"/>
                    <a:pt x="3037" y="2263"/>
                    <a:pt x="2965" y="2120"/>
                  </a:cubicBezTo>
                  <a:cubicBezTo>
                    <a:pt x="2763" y="1191"/>
                    <a:pt x="3477" y="310"/>
                    <a:pt x="4430" y="310"/>
                  </a:cubicBezTo>
                  <a:cubicBezTo>
                    <a:pt x="5144" y="310"/>
                    <a:pt x="5739" y="787"/>
                    <a:pt x="5906" y="1489"/>
                  </a:cubicBezTo>
                  <a:cubicBezTo>
                    <a:pt x="5916" y="1560"/>
                    <a:pt x="5986" y="1613"/>
                    <a:pt x="6058" y="1613"/>
                  </a:cubicBezTo>
                  <a:cubicBezTo>
                    <a:pt x="6071" y="1613"/>
                    <a:pt x="6084" y="1612"/>
                    <a:pt x="6097" y="1608"/>
                  </a:cubicBezTo>
                  <a:cubicBezTo>
                    <a:pt x="6192" y="1584"/>
                    <a:pt x="6251" y="1501"/>
                    <a:pt x="6216" y="1406"/>
                  </a:cubicBezTo>
                  <a:cubicBezTo>
                    <a:pt x="6132" y="1013"/>
                    <a:pt x="5906" y="656"/>
                    <a:pt x="5585" y="394"/>
                  </a:cubicBezTo>
                  <a:cubicBezTo>
                    <a:pt x="5251" y="132"/>
                    <a:pt x="4846" y="1"/>
                    <a:pt x="4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" name="Google Shape;13683;p63">
              <a:extLst>
                <a:ext uri="{FF2B5EF4-FFF2-40B4-BE49-F238E27FC236}">
                  <a16:creationId xmlns:a16="http://schemas.microsoft.com/office/drawing/2014/main" xmlns="" id="{5A5043C4-E771-566B-6938-6031BE992D0D}"/>
                </a:ext>
              </a:extLst>
            </p:cNvPr>
            <p:cNvSpPr/>
            <p:nvPr/>
          </p:nvSpPr>
          <p:spPr>
            <a:xfrm>
              <a:off x="4901803" y="1574957"/>
              <a:ext cx="28838" cy="50069"/>
            </a:xfrm>
            <a:custGeom>
              <a:avLst/>
              <a:gdLst/>
              <a:ahLst/>
              <a:cxnLst/>
              <a:rect l="l" t="t" r="r" b="b"/>
              <a:pathLst>
                <a:path w="906" h="1573" extrusionOk="0">
                  <a:moveTo>
                    <a:pt x="429" y="322"/>
                  </a:moveTo>
                  <a:lnTo>
                    <a:pt x="429" y="596"/>
                  </a:lnTo>
                  <a:cubicBezTo>
                    <a:pt x="310" y="548"/>
                    <a:pt x="274" y="513"/>
                    <a:pt x="274" y="453"/>
                  </a:cubicBezTo>
                  <a:cubicBezTo>
                    <a:pt x="274" y="358"/>
                    <a:pt x="358" y="334"/>
                    <a:pt x="429" y="322"/>
                  </a:cubicBezTo>
                  <a:close/>
                  <a:moveTo>
                    <a:pt x="512" y="894"/>
                  </a:moveTo>
                  <a:cubicBezTo>
                    <a:pt x="631" y="941"/>
                    <a:pt x="667" y="1001"/>
                    <a:pt x="667" y="1072"/>
                  </a:cubicBezTo>
                  <a:cubicBezTo>
                    <a:pt x="667" y="1167"/>
                    <a:pt x="608" y="1215"/>
                    <a:pt x="512" y="1227"/>
                  </a:cubicBezTo>
                  <a:lnTo>
                    <a:pt x="512" y="894"/>
                  </a:lnTo>
                  <a:close/>
                  <a:moveTo>
                    <a:pt x="453" y="1"/>
                  </a:moveTo>
                  <a:cubicBezTo>
                    <a:pt x="429" y="1"/>
                    <a:pt x="393" y="24"/>
                    <a:pt x="393" y="48"/>
                  </a:cubicBezTo>
                  <a:lnTo>
                    <a:pt x="393" y="108"/>
                  </a:lnTo>
                  <a:cubicBezTo>
                    <a:pt x="167" y="132"/>
                    <a:pt x="24" y="251"/>
                    <a:pt x="24" y="477"/>
                  </a:cubicBezTo>
                  <a:cubicBezTo>
                    <a:pt x="24" y="715"/>
                    <a:pt x="203" y="798"/>
                    <a:pt x="393" y="870"/>
                  </a:cubicBezTo>
                  <a:lnTo>
                    <a:pt x="393" y="1239"/>
                  </a:lnTo>
                  <a:cubicBezTo>
                    <a:pt x="286" y="1227"/>
                    <a:pt x="250" y="1179"/>
                    <a:pt x="155" y="1120"/>
                  </a:cubicBezTo>
                  <a:cubicBezTo>
                    <a:pt x="138" y="1108"/>
                    <a:pt x="122" y="1102"/>
                    <a:pt x="106" y="1102"/>
                  </a:cubicBezTo>
                  <a:cubicBezTo>
                    <a:pt x="46" y="1102"/>
                    <a:pt x="0" y="1182"/>
                    <a:pt x="0" y="1239"/>
                  </a:cubicBezTo>
                  <a:cubicBezTo>
                    <a:pt x="0" y="1275"/>
                    <a:pt x="12" y="1298"/>
                    <a:pt x="24" y="1310"/>
                  </a:cubicBezTo>
                  <a:cubicBezTo>
                    <a:pt x="96" y="1417"/>
                    <a:pt x="262" y="1465"/>
                    <a:pt x="393" y="1465"/>
                  </a:cubicBezTo>
                  <a:lnTo>
                    <a:pt x="393" y="1525"/>
                  </a:lnTo>
                  <a:cubicBezTo>
                    <a:pt x="393" y="1548"/>
                    <a:pt x="429" y="1572"/>
                    <a:pt x="453" y="1572"/>
                  </a:cubicBezTo>
                  <a:cubicBezTo>
                    <a:pt x="488" y="1572"/>
                    <a:pt x="512" y="1548"/>
                    <a:pt x="512" y="1525"/>
                  </a:cubicBezTo>
                  <a:lnTo>
                    <a:pt x="512" y="1465"/>
                  </a:lnTo>
                  <a:cubicBezTo>
                    <a:pt x="715" y="1429"/>
                    <a:pt x="869" y="1298"/>
                    <a:pt x="869" y="1060"/>
                  </a:cubicBezTo>
                  <a:cubicBezTo>
                    <a:pt x="905" y="810"/>
                    <a:pt x="739" y="715"/>
                    <a:pt x="536" y="644"/>
                  </a:cubicBezTo>
                  <a:lnTo>
                    <a:pt x="536" y="298"/>
                  </a:lnTo>
                  <a:cubicBezTo>
                    <a:pt x="608" y="298"/>
                    <a:pt x="631" y="322"/>
                    <a:pt x="715" y="358"/>
                  </a:cubicBezTo>
                  <a:cubicBezTo>
                    <a:pt x="728" y="367"/>
                    <a:pt x="742" y="372"/>
                    <a:pt x="758" y="372"/>
                  </a:cubicBezTo>
                  <a:cubicBezTo>
                    <a:pt x="784" y="372"/>
                    <a:pt x="811" y="355"/>
                    <a:pt x="834" y="310"/>
                  </a:cubicBezTo>
                  <a:cubicBezTo>
                    <a:pt x="858" y="274"/>
                    <a:pt x="869" y="215"/>
                    <a:pt x="810" y="167"/>
                  </a:cubicBezTo>
                  <a:cubicBezTo>
                    <a:pt x="739" y="108"/>
                    <a:pt x="619" y="96"/>
                    <a:pt x="512" y="96"/>
                  </a:cubicBezTo>
                  <a:lnTo>
                    <a:pt x="512" y="48"/>
                  </a:lnTo>
                  <a:cubicBezTo>
                    <a:pt x="512" y="24"/>
                    <a:pt x="488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" name="Google Shape;13684;p63">
              <a:extLst>
                <a:ext uri="{FF2B5EF4-FFF2-40B4-BE49-F238E27FC236}">
                  <a16:creationId xmlns:a16="http://schemas.microsoft.com/office/drawing/2014/main" xmlns="" id="{19F4A288-46BC-CDAD-CE79-6CA12DBA836F}"/>
                </a:ext>
              </a:extLst>
            </p:cNvPr>
            <p:cNvSpPr/>
            <p:nvPr/>
          </p:nvSpPr>
          <p:spPr>
            <a:xfrm>
              <a:off x="4670239" y="1657269"/>
              <a:ext cx="359679" cy="206163"/>
            </a:xfrm>
            <a:custGeom>
              <a:avLst/>
              <a:gdLst/>
              <a:ahLst/>
              <a:cxnLst/>
              <a:rect l="l" t="t" r="r" b="b"/>
              <a:pathLst>
                <a:path w="11300" h="6477" extrusionOk="0">
                  <a:moveTo>
                    <a:pt x="3590" y="1935"/>
                  </a:moveTo>
                  <a:cubicBezTo>
                    <a:pt x="3607" y="1935"/>
                    <a:pt x="3623" y="1948"/>
                    <a:pt x="3632" y="1975"/>
                  </a:cubicBezTo>
                  <a:cubicBezTo>
                    <a:pt x="3715" y="2129"/>
                    <a:pt x="4727" y="4832"/>
                    <a:pt x="4751" y="4939"/>
                  </a:cubicBezTo>
                  <a:cubicBezTo>
                    <a:pt x="4775" y="4951"/>
                    <a:pt x="4751" y="4975"/>
                    <a:pt x="4727" y="4987"/>
                  </a:cubicBezTo>
                  <a:lnTo>
                    <a:pt x="4013" y="5261"/>
                  </a:lnTo>
                  <a:cubicBezTo>
                    <a:pt x="3965" y="5130"/>
                    <a:pt x="2941" y="2403"/>
                    <a:pt x="2870" y="2213"/>
                  </a:cubicBezTo>
                  <a:lnTo>
                    <a:pt x="3572" y="1939"/>
                  </a:lnTo>
                  <a:cubicBezTo>
                    <a:pt x="3578" y="1936"/>
                    <a:pt x="3584" y="1935"/>
                    <a:pt x="3590" y="1935"/>
                  </a:cubicBezTo>
                  <a:close/>
                  <a:moveTo>
                    <a:pt x="2584" y="2308"/>
                  </a:moveTo>
                  <a:lnTo>
                    <a:pt x="3727" y="5368"/>
                  </a:lnTo>
                  <a:cubicBezTo>
                    <a:pt x="3180" y="5570"/>
                    <a:pt x="1810" y="6082"/>
                    <a:pt x="1584" y="6166"/>
                  </a:cubicBezTo>
                  <a:cubicBezTo>
                    <a:pt x="1577" y="6172"/>
                    <a:pt x="1569" y="6175"/>
                    <a:pt x="1560" y="6175"/>
                  </a:cubicBezTo>
                  <a:cubicBezTo>
                    <a:pt x="1537" y="6175"/>
                    <a:pt x="1509" y="6156"/>
                    <a:pt x="1501" y="6130"/>
                  </a:cubicBezTo>
                  <a:lnTo>
                    <a:pt x="394" y="3201"/>
                  </a:lnTo>
                  <a:cubicBezTo>
                    <a:pt x="382" y="3177"/>
                    <a:pt x="394" y="3130"/>
                    <a:pt x="441" y="3118"/>
                  </a:cubicBezTo>
                  <a:cubicBezTo>
                    <a:pt x="1144" y="2844"/>
                    <a:pt x="2096" y="2487"/>
                    <a:pt x="2584" y="2308"/>
                  </a:cubicBezTo>
                  <a:close/>
                  <a:moveTo>
                    <a:pt x="10358" y="1"/>
                  </a:moveTo>
                  <a:cubicBezTo>
                    <a:pt x="10108" y="1"/>
                    <a:pt x="9869" y="131"/>
                    <a:pt x="9692" y="308"/>
                  </a:cubicBezTo>
                  <a:lnTo>
                    <a:pt x="7966" y="1737"/>
                  </a:lnTo>
                  <a:cubicBezTo>
                    <a:pt x="7883" y="1522"/>
                    <a:pt x="7668" y="1308"/>
                    <a:pt x="7263" y="1308"/>
                  </a:cubicBezTo>
                  <a:cubicBezTo>
                    <a:pt x="6756" y="1308"/>
                    <a:pt x="6387" y="1304"/>
                    <a:pt x="6108" y="1304"/>
                  </a:cubicBezTo>
                  <a:cubicBezTo>
                    <a:pt x="5503" y="1304"/>
                    <a:pt x="5318" y="1321"/>
                    <a:pt x="5049" y="1427"/>
                  </a:cubicBezTo>
                  <a:lnTo>
                    <a:pt x="3953" y="1868"/>
                  </a:lnTo>
                  <a:lnTo>
                    <a:pt x="3930" y="1820"/>
                  </a:lnTo>
                  <a:cubicBezTo>
                    <a:pt x="3875" y="1675"/>
                    <a:pt x="3745" y="1592"/>
                    <a:pt x="3597" y="1592"/>
                  </a:cubicBezTo>
                  <a:cubicBezTo>
                    <a:pt x="3550" y="1592"/>
                    <a:pt x="3502" y="1600"/>
                    <a:pt x="3453" y="1618"/>
                  </a:cubicBezTo>
                  <a:lnTo>
                    <a:pt x="2620" y="1927"/>
                  </a:lnTo>
                  <a:cubicBezTo>
                    <a:pt x="2251" y="2058"/>
                    <a:pt x="1108" y="2510"/>
                    <a:pt x="298" y="2808"/>
                  </a:cubicBezTo>
                  <a:cubicBezTo>
                    <a:pt x="96" y="2880"/>
                    <a:pt x="1" y="3106"/>
                    <a:pt x="84" y="3308"/>
                  </a:cubicBezTo>
                  <a:lnTo>
                    <a:pt x="1179" y="6225"/>
                  </a:lnTo>
                  <a:cubicBezTo>
                    <a:pt x="1234" y="6389"/>
                    <a:pt x="1379" y="6476"/>
                    <a:pt x="1540" y="6476"/>
                  </a:cubicBezTo>
                  <a:cubicBezTo>
                    <a:pt x="1590" y="6476"/>
                    <a:pt x="1641" y="6468"/>
                    <a:pt x="1691" y="6451"/>
                  </a:cubicBezTo>
                  <a:cubicBezTo>
                    <a:pt x="1941" y="6368"/>
                    <a:pt x="3608" y="5725"/>
                    <a:pt x="3977" y="5594"/>
                  </a:cubicBezTo>
                  <a:lnTo>
                    <a:pt x="4858" y="5261"/>
                  </a:lnTo>
                  <a:cubicBezTo>
                    <a:pt x="5049" y="5189"/>
                    <a:pt x="5144" y="4975"/>
                    <a:pt x="5061" y="4785"/>
                  </a:cubicBezTo>
                  <a:lnTo>
                    <a:pt x="5049" y="4737"/>
                  </a:lnTo>
                  <a:cubicBezTo>
                    <a:pt x="5620" y="4499"/>
                    <a:pt x="5632" y="4475"/>
                    <a:pt x="6228" y="4475"/>
                  </a:cubicBezTo>
                  <a:cubicBezTo>
                    <a:pt x="6311" y="4475"/>
                    <a:pt x="6394" y="4404"/>
                    <a:pt x="6394" y="4308"/>
                  </a:cubicBezTo>
                  <a:cubicBezTo>
                    <a:pt x="6394" y="4225"/>
                    <a:pt x="6311" y="4142"/>
                    <a:pt x="6228" y="4142"/>
                  </a:cubicBezTo>
                  <a:cubicBezTo>
                    <a:pt x="5585" y="4142"/>
                    <a:pt x="5525" y="4189"/>
                    <a:pt x="4930" y="4439"/>
                  </a:cubicBezTo>
                  <a:lnTo>
                    <a:pt x="4073" y="2153"/>
                  </a:lnTo>
                  <a:lnTo>
                    <a:pt x="5168" y="1689"/>
                  </a:lnTo>
                  <a:cubicBezTo>
                    <a:pt x="5361" y="1615"/>
                    <a:pt x="5513" y="1601"/>
                    <a:pt x="5986" y="1601"/>
                  </a:cubicBezTo>
                  <a:cubicBezTo>
                    <a:pt x="6270" y="1601"/>
                    <a:pt x="6670" y="1606"/>
                    <a:pt x="7263" y="1606"/>
                  </a:cubicBezTo>
                  <a:cubicBezTo>
                    <a:pt x="7442" y="1606"/>
                    <a:pt x="7561" y="1665"/>
                    <a:pt x="7644" y="1784"/>
                  </a:cubicBezTo>
                  <a:cubicBezTo>
                    <a:pt x="7704" y="1868"/>
                    <a:pt x="7704" y="1963"/>
                    <a:pt x="7716" y="1987"/>
                  </a:cubicBezTo>
                  <a:cubicBezTo>
                    <a:pt x="7716" y="2046"/>
                    <a:pt x="7668" y="2344"/>
                    <a:pt x="7382" y="2391"/>
                  </a:cubicBezTo>
                  <a:cubicBezTo>
                    <a:pt x="6942" y="2463"/>
                    <a:pt x="5989" y="2594"/>
                    <a:pt x="5978" y="2594"/>
                  </a:cubicBezTo>
                  <a:cubicBezTo>
                    <a:pt x="5882" y="2606"/>
                    <a:pt x="5823" y="2689"/>
                    <a:pt x="5835" y="2772"/>
                  </a:cubicBezTo>
                  <a:cubicBezTo>
                    <a:pt x="5858" y="2844"/>
                    <a:pt x="5918" y="2903"/>
                    <a:pt x="6001" y="2903"/>
                  </a:cubicBezTo>
                  <a:lnTo>
                    <a:pt x="6037" y="2903"/>
                  </a:lnTo>
                  <a:cubicBezTo>
                    <a:pt x="6049" y="2903"/>
                    <a:pt x="7001" y="2772"/>
                    <a:pt x="7442" y="2701"/>
                  </a:cubicBezTo>
                  <a:cubicBezTo>
                    <a:pt x="7859" y="2630"/>
                    <a:pt x="8014" y="2284"/>
                    <a:pt x="8037" y="2046"/>
                  </a:cubicBezTo>
                  <a:lnTo>
                    <a:pt x="9919" y="498"/>
                  </a:lnTo>
                  <a:cubicBezTo>
                    <a:pt x="10039" y="385"/>
                    <a:pt x="10193" y="287"/>
                    <a:pt x="10356" y="287"/>
                  </a:cubicBezTo>
                  <a:cubicBezTo>
                    <a:pt x="10451" y="287"/>
                    <a:pt x="10549" y="320"/>
                    <a:pt x="10645" y="403"/>
                  </a:cubicBezTo>
                  <a:cubicBezTo>
                    <a:pt x="10942" y="701"/>
                    <a:pt x="10681" y="1058"/>
                    <a:pt x="10597" y="1141"/>
                  </a:cubicBezTo>
                  <a:cubicBezTo>
                    <a:pt x="10526" y="1213"/>
                    <a:pt x="8240" y="3677"/>
                    <a:pt x="8240" y="3677"/>
                  </a:cubicBezTo>
                  <a:cubicBezTo>
                    <a:pt x="7906" y="4070"/>
                    <a:pt x="7466" y="4130"/>
                    <a:pt x="7263" y="4130"/>
                  </a:cubicBezTo>
                  <a:lnTo>
                    <a:pt x="6966" y="4130"/>
                  </a:lnTo>
                  <a:cubicBezTo>
                    <a:pt x="6882" y="4130"/>
                    <a:pt x="6811" y="4201"/>
                    <a:pt x="6811" y="4296"/>
                  </a:cubicBezTo>
                  <a:cubicBezTo>
                    <a:pt x="6811" y="4380"/>
                    <a:pt x="6882" y="4463"/>
                    <a:pt x="6966" y="4463"/>
                  </a:cubicBezTo>
                  <a:lnTo>
                    <a:pt x="7287" y="4463"/>
                  </a:lnTo>
                  <a:cubicBezTo>
                    <a:pt x="7502" y="4439"/>
                    <a:pt x="8061" y="4368"/>
                    <a:pt x="8478" y="3892"/>
                  </a:cubicBezTo>
                  <a:lnTo>
                    <a:pt x="10835" y="1344"/>
                  </a:lnTo>
                  <a:cubicBezTo>
                    <a:pt x="11062" y="1153"/>
                    <a:pt x="11300" y="629"/>
                    <a:pt x="10871" y="213"/>
                  </a:cubicBezTo>
                  <a:cubicBezTo>
                    <a:pt x="10706" y="62"/>
                    <a:pt x="10530" y="1"/>
                    <a:pt x="10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4" name="Google Shape;118;g75d09c40cf_1_38">
            <a:extLst>
              <a:ext uri="{FF2B5EF4-FFF2-40B4-BE49-F238E27FC236}">
                <a16:creationId xmlns:a16="http://schemas.microsoft.com/office/drawing/2014/main" xmlns="" id="{CCB5FDEA-4634-F151-4A25-847FECD054BC}"/>
              </a:ext>
            </a:extLst>
          </p:cNvPr>
          <p:cNvSpPr/>
          <p:nvPr/>
        </p:nvSpPr>
        <p:spPr>
          <a:xfrm>
            <a:off x="3680822" y="1549110"/>
            <a:ext cx="5861454" cy="37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779" tIns="50376" rIns="100779" bIns="50376" anchor="ctr" anchorCtr="0">
            <a:noAutofit/>
          </a:bodyPr>
          <a:lstStyle/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ru-RU" sz="2000" b="1" dirty="0">
                <a:solidFill>
                  <a:schemeClr val="tx1"/>
                </a:solidFill>
                <a:latin typeface="Candara Light" panose="020E0502030303020204" pitchFamily="34" charset="0"/>
                <a:ea typeface="Calibri"/>
                <a:cs typeface="Calibri"/>
                <a:sym typeface="Calibri"/>
              </a:rPr>
              <a:t>УРАЛСИБ: От кассира до Руководителя офиса  -7 лет</a:t>
            </a:r>
          </a:p>
        </p:txBody>
      </p:sp>
      <p:sp>
        <p:nvSpPr>
          <p:cNvPr id="25" name="Google Shape;118;g75d09c40cf_1_38">
            <a:extLst>
              <a:ext uri="{FF2B5EF4-FFF2-40B4-BE49-F238E27FC236}">
                <a16:creationId xmlns:a16="http://schemas.microsoft.com/office/drawing/2014/main" xmlns="" id="{A5F9C02B-10C2-1693-C8E5-65DB129E7BFF}"/>
              </a:ext>
            </a:extLst>
          </p:cNvPr>
          <p:cNvSpPr/>
          <p:nvPr/>
        </p:nvSpPr>
        <p:spPr>
          <a:xfrm>
            <a:off x="3667175" y="2184757"/>
            <a:ext cx="5765538" cy="37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779" tIns="50376" rIns="100779" bIns="50376" anchor="ctr" anchorCtr="0">
            <a:noAutofit/>
          </a:bodyPr>
          <a:lstStyle/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ru-RU" sz="2000" b="1" dirty="0">
                <a:solidFill>
                  <a:schemeClr val="tx1"/>
                </a:solidFill>
                <a:latin typeface="Candara Light" panose="020E0502030303020204" pitchFamily="34" charset="0"/>
                <a:ea typeface="Calibri"/>
                <a:cs typeface="Calibri"/>
                <a:sym typeface="Calibri"/>
              </a:rPr>
              <a:t>СБЕРБАНК: Управляющий офисом -7 лет</a:t>
            </a:r>
          </a:p>
        </p:txBody>
      </p:sp>
      <p:sp>
        <p:nvSpPr>
          <p:cNvPr id="26" name="Google Shape;118;g75d09c40cf_1_38">
            <a:extLst>
              <a:ext uri="{FF2B5EF4-FFF2-40B4-BE49-F238E27FC236}">
                <a16:creationId xmlns:a16="http://schemas.microsoft.com/office/drawing/2014/main" xmlns="" id="{A3C11FDE-914F-68F7-2E31-27B440C42E72}"/>
              </a:ext>
            </a:extLst>
          </p:cNvPr>
          <p:cNvSpPr/>
          <p:nvPr/>
        </p:nvSpPr>
        <p:spPr>
          <a:xfrm>
            <a:off x="4148748" y="2766504"/>
            <a:ext cx="5393528" cy="37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779" tIns="50376" rIns="100779" bIns="50376" anchor="ctr" anchorCtr="0">
            <a:noAutofit/>
          </a:bodyPr>
          <a:lstStyle/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2000" b="1" dirty="0">
                <a:solidFill>
                  <a:schemeClr val="tx1"/>
                </a:solidFill>
                <a:latin typeface="Candara Light" panose="020E0502030303020204" pitchFamily="34" charset="0"/>
                <a:ea typeface="Calibri"/>
                <a:cs typeface="Calibri"/>
                <a:sym typeface="Calibri"/>
              </a:rPr>
              <a:t>C</a:t>
            </a:r>
            <a:r>
              <a:rPr lang="ru-RU" sz="2000" b="1" dirty="0">
                <a:solidFill>
                  <a:schemeClr val="tx1"/>
                </a:solidFill>
                <a:latin typeface="Candara Light" panose="020E0502030303020204" pitchFamily="34" charset="0"/>
                <a:ea typeface="Calibri"/>
                <a:cs typeface="Calibri"/>
                <a:sym typeface="Calibri"/>
              </a:rPr>
              <a:t>тал предпринимателем</a:t>
            </a:r>
            <a:r>
              <a:rPr lang="en-US" sz="2000" b="1" dirty="0">
                <a:solidFill>
                  <a:schemeClr val="tx1"/>
                </a:solidFill>
                <a:latin typeface="Candara Light" panose="020E0502030303020204" pitchFamily="34" charset="0"/>
                <a:ea typeface="Calibri"/>
                <a:cs typeface="Calibri"/>
                <a:sym typeface="Calibri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Candara Light" panose="020E0502030303020204" pitchFamily="34" charset="0"/>
                <a:ea typeface="Calibri"/>
                <a:cs typeface="Calibri"/>
                <a:sym typeface="Calibri"/>
              </a:rPr>
              <a:t>и вышел на доход более 100 тыс. рублей</a:t>
            </a:r>
          </a:p>
        </p:txBody>
      </p:sp>
      <p:grpSp>
        <p:nvGrpSpPr>
          <p:cNvPr id="27" name="Google Shape;13639;p63">
            <a:extLst>
              <a:ext uri="{FF2B5EF4-FFF2-40B4-BE49-F238E27FC236}">
                <a16:creationId xmlns:a16="http://schemas.microsoft.com/office/drawing/2014/main" xmlns="" id="{F8B0F351-2E20-EA89-4B04-A0D502444960}"/>
              </a:ext>
            </a:extLst>
          </p:cNvPr>
          <p:cNvGrpSpPr/>
          <p:nvPr/>
        </p:nvGrpSpPr>
        <p:grpSpPr>
          <a:xfrm>
            <a:off x="3017583" y="2128029"/>
            <a:ext cx="510384" cy="438151"/>
            <a:chOff x="6558300" y="1538193"/>
            <a:chExt cx="382788" cy="328613"/>
          </a:xfrm>
        </p:grpSpPr>
        <p:sp>
          <p:nvSpPr>
            <p:cNvPr id="28" name="Google Shape;13640;p63">
              <a:extLst>
                <a:ext uri="{FF2B5EF4-FFF2-40B4-BE49-F238E27FC236}">
                  <a16:creationId xmlns:a16="http://schemas.microsoft.com/office/drawing/2014/main" xmlns="" id="{D91F275D-AEB8-4742-748F-2E7CFF08C803}"/>
                </a:ext>
              </a:extLst>
            </p:cNvPr>
            <p:cNvSpPr/>
            <p:nvPr/>
          </p:nvSpPr>
          <p:spPr>
            <a:xfrm>
              <a:off x="6558300" y="1538193"/>
              <a:ext cx="382788" cy="328613"/>
            </a:xfrm>
            <a:custGeom>
              <a:avLst/>
              <a:gdLst/>
              <a:ahLst/>
              <a:cxnLst/>
              <a:rect l="l" t="t" r="r" b="b"/>
              <a:pathLst>
                <a:path w="12026" h="10324" extrusionOk="0">
                  <a:moveTo>
                    <a:pt x="6859" y="358"/>
                  </a:moveTo>
                  <a:cubicBezTo>
                    <a:pt x="7037" y="358"/>
                    <a:pt x="7204" y="477"/>
                    <a:pt x="7228" y="656"/>
                  </a:cubicBezTo>
                  <a:lnTo>
                    <a:pt x="7454" y="1691"/>
                  </a:lnTo>
                  <a:lnTo>
                    <a:pt x="4513" y="1691"/>
                  </a:lnTo>
                  <a:lnTo>
                    <a:pt x="4763" y="656"/>
                  </a:lnTo>
                  <a:cubicBezTo>
                    <a:pt x="4811" y="477"/>
                    <a:pt x="4954" y="358"/>
                    <a:pt x="5132" y="358"/>
                  </a:cubicBezTo>
                  <a:close/>
                  <a:moveTo>
                    <a:pt x="2822" y="2037"/>
                  </a:moveTo>
                  <a:lnTo>
                    <a:pt x="2822" y="5835"/>
                  </a:lnTo>
                  <a:lnTo>
                    <a:pt x="2429" y="5835"/>
                  </a:lnTo>
                  <a:lnTo>
                    <a:pt x="2429" y="2037"/>
                  </a:lnTo>
                  <a:close/>
                  <a:moveTo>
                    <a:pt x="9597" y="2037"/>
                  </a:moveTo>
                  <a:lnTo>
                    <a:pt x="9597" y="5835"/>
                  </a:lnTo>
                  <a:lnTo>
                    <a:pt x="9192" y="5835"/>
                  </a:lnTo>
                  <a:lnTo>
                    <a:pt x="9192" y="2037"/>
                  </a:lnTo>
                  <a:close/>
                  <a:moveTo>
                    <a:pt x="8835" y="2037"/>
                  </a:moveTo>
                  <a:lnTo>
                    <a:pt x="8835" y="5835"/>
                  </a:lnTo>
                  <a:lnTo>
                    <a:pt x="8823" y="5835"/>
                  </a:lnTo>
                  <a:cubicBezTo>
                    <a:pt x="8621" y="5835"/>
                    <a:pt x="8466" y="6001"/>
                    <a:pt x="8466" y="6192"/>
                  </a:cubicBezTo>
                  <a:lnTo>
                    <a:pt x="8466" y="6573"/>
                  </a:lnTo>
                  <a:lnTo>
                    <a:pt x="3561" y="6573"/>
                  </a:lnTo>
                  <a:lnTo>
                    <a:pt x="3561" y="6192"/>
                  </a:lnTo>
                  <a:cubicBezTo>
                    <a:pt x="3561" y="5978"/>
                    <a:pt x="3394" y="5835"/>
                    <a:pt x="3203" y="5835"/>
                  </a:cubicBezTo>
                  <a:lnTo>
                    <a:pt x="3180" y="5835"/>
                  </a:lnTo>
                  <a:lnTo>
                    <a:pt x="3180" y="2037"/>
                  </a:lnTo>
                  <a:close/>
                  <a:moveTo>
                    <a:pt x="2084" y="2037"/>
                  </a:moveTo>
                  <a:lnTo>
                    <a:pt x="2084" y="5835"/>
                  </a:lnTo>
                  <a:lnTo>
                    <a:pt x="2072" y="5835"/>
                  </a:lnTo>
                  <a:cubicBezTo>
                    <a:pt x="1858" y="5835"/>
                    <a:pt x="1715" y="6001"/>
                    <a:pt x="1715" y="6192"/>
                  </a:cubicBezTo>
                  <a:lnTo>
                    <a:pt x="1715" y="6573"/>
                  </a:lnTo>
                  <a:lnTo>
                    <a:pt x="1691" y="6573"/>
                  </a:lnTo>
                  <a:cubicBezTo>
                    <a:pt x="1677" y="6573"/>
                    <a:pt x="1663" y="6574"/>
                    <a:pt x="1648" y="6574"/>
                  </a:cubicBezTo>
                  <a:cubicBezTo>
                    <a:pt x="930" y="6574"/>
                    <a:pt x="358" y="5987"/>
                    <a:pt x="358" y="5251"/>
                  </a:cubicBezTo>
                  <a:lnTo>
                    <a:pt x="358" y="2620"/>
                  </a:lnTo>
                  <a:cubicBezTo>
                    <a:pt x="358" y="2299"/>
                    <a:pt x="608" y="2037"/>
                    <a:pt x="941" y="2037"/>
                  </a:cubicBezTo>
                  <a:close/>
                  <a:moveTo>
                    <a:pt x="11097" y="2049"/>
                  </a:moveTo>
                  <a:cubicBezTo>
                    <a:pt x="11419" y="2049"/>
                    <a:pt x="11681" y="2299"/>
                    <a:pt x="11681" y="2632"/>
                  </a:cubicBezTo>
                  <a:lnTo>
                    <a:pt x="11681" y="5263"/>
                  </a:lnTo>
                  <a:cubicBezTo>
                    <a:pt x="11669" y="6001"/>
                    <a:pt x="11073" y="6597"/>
                    <a:pt x="10347" y="6597"/>
                  </a:cubicBezTo>
                  <a:lnTo>
                    <a:pt x="10323" y="6204"/>
                  </a:lnTo>
                  <a:cubicBezTo>
                    <a:pt x="10323" y="6001"/>
                    <a:pt x="10168" y="5847"/>
                    <a:pt x="9966" y="5847"/>
                  </a:cubicBezTo>
                  <a:lnTo>
                    <a:pt x="9954" y="5847"/>
                  </a:lnTo>
                  <a:lnTo>
                    <a:pt x="9954" y="2049"/>
                  </a:lnTo>
                  <a:close/>
                  <a:moveTo>
                    <a:pt x="3180" y="6192"/>
                  </a:moveTo>
                  <a:cubicBezTo>
                    <a:pt x="3180" y="6192"/>
                    <a:pt x="3203" y="6192"/>
                    <a:pt x="3203" y="6204"/>
                  </a:cubicBezTo>
                  <a:lnTo>
                    <a:pt x="3203" y="7144"/>
                  </a:lnTo>
                  <a:cubicBezTo>
                    <a:pt x="3203" y="7144"/>
                    <a:pt x="3203" y="7156"/>
                    <a:pt x="3180" y="7156"/>
                  </a:cubicBezTo>
                  <a:lnTo>
                    <a:pt x="2048" y="7156"/>
                  </a:lnTo>
                  <a:cubicBezTo>
                    <a:pt x="2048" y="7156"/>
                    <a:pt x="2037" y="7156"/>
                    <a:pt x="2037" y="7144"/>
                  </a:cubicBezTo>
                  <a:lnTo>
                    <a:pt x="2037" y="6204"/>
                  </a:lnTo>
                  <a:cubicBezTo>
                    <a:pt x="2037" y="6204"/>
                    <a:pt x="2037" y="6192"/>
                    <a:pt x="2048" y="6192"/>
                  </a:cubicBezTo>
                  <a:lnTo>
                    <a:pt x="2441" y="6192"/>
                  </a:lnTo>
                  <a:lnTo>
                    <a:pt x="2441" y="6573"/>
                  </a:lnTo>
                  <a:cubicBezTo>
                    <a:pt x="2441" y="6668"/>
                    <a:pt x="2525" y="6752"/>
                    <a:pt x="2620" y="6752"/>
                  </a:cubicBezTo>
                  <a:cubicBezTo>
                    <a:pt x="2727" y="6752"/>
                    <a:pt x="2799" y="6680"/>
                    <a:pt x="2799" y="6573"/>
                  </a:cubicBezTo>
                  <a:lnTo>
                    <a:pt x="2799" y="6192"/>
                  </a:lnTo>
                  <a:close/>
                  <a:moveTo>
                    <a:pt x="9966" y="6192"/>
                  </a:moveTo>
                  <a:cubicBezTo>
                    <a:pt x="9966" y="6192"/>
                    <a:pt x="9978" y="6192"/>
                    <a:pt x="9978" y="6204"/>
                  </a:cubicBezTo>
                  <a:lnTo>
                    <a:pt x="9990" y="7144"/>
                  </a:lnTo>
                  <a:lnTo>
                    <a:pt x="8835" y="7156"/>
                  </a:lnTo>
                  <a:cubicBezTo>
                    <a:pt x="8835" y="7156"/>
                    <a:pt x="8823" y="7156"/>
                    <a:pt x="8823" y="7144"/>
                  </a:cubicBezTo>
                  <a:lnTo>
                    <a:pt x="8823" y="6204"/>
                  </a:lnTo>
                  <a:cubicBezTo>
                    <a:pt x="8823" y="6204"/>
                    <a:pt x="8823" y="6192"/>
                    <a:pt x="8835" y="6192"/>
                  </a:cubicBezTo>
                  <a:lnTo>
                    <a:pt x="9228" y="6192"/>
                  </a:lnTo>
                  <a:lnTo>
                    <a:pt x="9228" y="6573"/>
                  </a:lnTo>
                  <a:cubicBezTo>
                    <a:pt x="9228" y="6680"/>
                    <a:pt x="9299" y="6752"/>
                    <a:pt x="9406" y="6752"/>
                  </a:cubicBezTo>
                  <a:cubicBezTo>
                    <a:pt x="9514" y="6752"/>
                    <a:pt x="9585" y="6680"/>
                    <a:pt x="9585" y="6573"/>
                  </a:cubicBezTo>
                  <a:lnTo>
                    <a:pt x="9585" y="6192"/>
                  </a:lnTo>
                  <a:close/>
                  <a:moveTo>
                    <a:pt x="727" y="6632"/>
                  </a:moveTo>
                  <a:cubicBezTo>
                    <a:pt x="989" y="6823"/>
                    <a:pt x="1322" y="6930"/>
                    <a:pt x="1679" y="6930"/>
                  </a:cubicBezTo>
                  <a:lnTo>
                    <a:pt x="1691" y="6930"/>
                  </a:lnTo>
                  <a:lnTo>
                    <a:pt x="1691" y="7121"/>
                  </a:lnTo>
                  <a:cubicBezTo>
                    <a:pt x="1691" y="7335"/>
                    <a:pt x="1858" y="7478"/>
                    <a:pt x="2048" y="7478"/>
                  </a:cubicBezTo>
                  <a:lnTo>
                    <a:pt x="2810" y="7478"/>
                  </a:lnTo>
                  <a:lnTo>
                    <a:pt x="2810" y="9966"/>
                  </a:lnTo>
                  <a:lnTo>
                    <a:pt x="2429" y="9966"/>
                  </a:lnTo>
                  <a:lnTo>
                    <a:pt x="2429" y="8085"/>
                  </a:lnTo>
                  <a:cubicBezTo>
                    <a:pt x="2429" y="7978"/>
                    <a:pt x="2346" y="7906"/>
                    <a:pt x="2239" y="7906"/>
                  </a:cubicBezTo>
                  <a:cubicBezTo>
                    <a:pt x="2144" y="7906"/>
                    <a:pt x="2060" y="7978"/>
                    <a:pt x="2060" y="8085"/>
                  </a:cubicBezTo>
                  <a:lnTo>
                    <a:pt x="2060" y="9966"/>
                  </a:lnTo>
                  <a:lnTo>
                    <a:pt x="1108" y="9966"/>
                  </a:lnTo>
                  <a:cubicBezTo>
                    <a:pt x="905" y="9966"/>
                    <a:pt x="727" y="9788"/>
                    <a:pt x="727" y="9585"/>
                  </a:cubicBezTo>
                  <a:lnTo>
                    <a:pt x="727" y="6632"/>
                  </a:lnTo>
                  <a:close/>
                  <a:moveTo>
                    <a:pt x="8466" y="6942"/>
                  </a:moveTo>
                  <a:lnTo>
                    <a:pt x="8466" y="7144"/>
                  </a:lnTo>
                  <a:cubicBezTo>
                    <a:pt x="8466" y="7347"/>
                    <a:pt x="8633" y="7502"/>
                    <a:pt x="8823" y="7502"/>
                  </a:cubicBezTo>
                  <a:lnTo>
                    <a:pt x="9585" y="7502"/>
                  </a:lnTo>
                  <a:lnTo>
                    <a:pt x="9597" y="9966"/>
                  </a:lnTo>
                  <a:lnTo>
                    <a:pt x="9192" y="9966"/>
                  </a:lnTo>
                  <a:lnTo>
                    <a:pt x="9192" y="8085"/>
                  </a:lnTo>
                  <a:cubicBezTo>
                    <a:pt x="9192" y="7978"/>
                    <a:pt x="9121" y="7906"/>
                    <a:pt x="9014" y="7906"/>
                  </a:cubicBezTo>
                  <a:cubicBezTo>
                    <a:pt x="8906" y="7906"/>
                    <a:pt x="8835" y="7978"/>
                    <a:pt x="8835" y="8085"/>
                  </a:cubicBezTo>
                  <a:lnTo>
                    <a:pt x="8835" y="9966"/>
                  </a:lnTo>
                  <a:lnTo>
                    <a:pt x="3168" y="9966"/>
                  </a:lnTo>
                  <a:lnTo>
                    <a:pt x="3168" y="7502"/>
                  </a:lnTo>
                  <a:lnTo>
                    <a:pt x="3180" y="7502"/>
                  </a:lnTo>
                  <a:cubicBezTo>
                    <a:pt x="3394" y="7502"/>
                    <a:pt x="3537" y="7335"/>
                    <a:pt x="3537" y="7144"/>
                  </a:cubicBezTo>
                  <a:lnTo>
                    <a:pt x="3537" y="6942"/>
                  </a:lnTo>
                  <a:close/>
                  <a:moveTo>
                    <a:pt x="11300" y="6656"/>
                  </a:moveTo>
                  <a:lnTo>
                    <a:pt x="11300" y="9585"/>
                  </a:lnTo>
                  <a:cubicBezTo>
                    <a:pt x="11300" y="9788"/>
                    <a:pt x="11121" y="9966"/>
                    <a:pt x="10907" y="9966"/>
                  </a:cubicBezTo>
                  <a:lnTo>
                    <a:pt x="9954" y="9966"/>
                  </a:lnTo>
                  <a:lnTo>
                    <a:pt x="9954" y="7502"/>
                  </a:lnTo>
                  <a:lnTo>
                    <a:pt x="9966" y="7502"/>
                  </a:lnTo>
                  <a:cubicBezTo>
                    <a:pt x="10180" y="7502"/>
                    <a:pt x="10323" y="7335"/>
                    <a:pt x="10323" y="7144"/>
                  </a:cubicBezTo>
                  <a:lnTo>
                    <a:pt x="10323" y="6954"/>
                  </a:lnTo>
                  <a:lnTo>
                    <a:pt x="10347" y="6954"/>
                  </a:lnTo>
                  <a:cubicBezTo>
                    <a:pt x="10704" y="6954"/>
                    <a:pt x="11026" y="6847"/>
                    <a:pt x="11300" y="6656"/>
                  </a:cubicBezTo>
                  <a:close/>
                  <a:moveTo>
                    <a:pt x="5144" y="1"/>
                  </a:moveTo>
                  <a:cubicBezTo>
                    <a:pt x="4787" y="1"/>
                    <a:pt x="4489" y="239"/>
                    <a:pt x="4418" y="584"/>
                  </a:cubicBezTo>
                  <a:lnTo>
                    <a:pt x="4168" y="1691"/>
                  </a:lnTo>
                  <a:lnTo>
                    <a:pt x="917" y="1691"/>
                  </a:lnTo>
                  <a:cubicBezTo>
                    <a:pt x="417" y="1691"/>
                    <a:pt x="1" y="2108"/>
                    <a:pt x="1" y="2620"/>
                  </a:cubicBezTo>
                  <a:lnTo>
                    <a:pt x="1" y="5251"/>
                  </a:lnTo>
                  <a:cubicBezTo>
                    <a:pt x="1" y="5656"/>
                    <a:pt x="132" y="6025"/>
                    <a:pt x="370" y="6311"/>
                  </a:cubicBezTo>
                  <a:lnTo>
                    <a:pt x="370" y="9585"/>
                  </a:lnTo>
                  <a:cubicBezTo>
                    <a:pt x="370" y="9990"/>
                    <a:pt x="703" y="10323"/>
                    <a:pt x="1120" y="10323"/>
                  </a:cubicBezTo>
                  <a:lnTo>
                    <a:pt x="10907" y="10323"/>
                  </a:lnTo>
                  <a:cubicBezTo>
                    <a:pt x="11311" y="10323"/>
                    <a:pt x="11657" y="10002"/>
                    <a:pt x="11657" y="9585"/>
                  </a:cubicBezTo>
                  <a:lnTo>
                    <a:pt x="11657" y="6311"/>
                  </a:lnTo>
                  <a:cubicBezTo>
                    <a:pt x="11883" y="6025"/>
                    <a:pt x="12026" y="5656"/>
                    <a:pt x="12026" y="5251"/>
                  </a:cubicBezTo>
                  <a:lnTo>
                    <a:pt x="12026" y="2620"/>
                  </a:lnTo>
                  <a:cubicBezTo>
                    <a:pt x="12026" y="2108"/>
                    <a:pt x="11609" y="1691"/>
                    <a:pt x="11097" y="1691"/>
                  </a:cubicBezTo>
                  <a:lnTo>
                    <a:pt x="7859" y="1691"/>
                  </a:lnTo>
                  <a:lnTo>
                    <a:pt x="7609" y="584"/>
                  </a:lnTo>
                  <a:cubicBezTo>
                    <a:pt x="7525" y="239"/>
                    <a:pt x="7228" y="1"/>
                    <a:pt x="68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" name="Google Shape;13641;p63">
              <a:extLst>
                <a:ext uri="{FF2B5EF4-FFF2-40B4-BE49-F238E27FC236}">
                  <a16:creationId xmlns:a16="http://schemas.microsoft.com/office/drawing/2014/main" xmlns="" id="{190010D1-DD9E-8230-C713-4C252BB716F7}"/>
                </a:ext>
              </a:extLst>
            </p:cNvPr>
            <p:cNvSpPr/>
            <p:nvPr/>
          </p:nvSpPr>
          <p:spPr>
            <a:xfrm>
              <a:off x="6714426" y="1699635"/>
              <a:ext cx="70917" cy="34536"/>
            </a:xfrm>
            <a:custGeom>
              <a:avLst/>
              <a:gdLst/>
              <a:ahLst/>
              <a:cxnLst/>
              <a:rect l="l" t="t" r="r" b="b"/>
              <a:pathLst>
                <a:path w="2228" h="1085" extrusionOk="0">
                  <a:moveTo>
                    <a:pt x="358" y="1"/>
                  </a:moveTo>
                  <a:cubicBezTo>
                    <a:pt x="156" y="1"/>
                    <a:pt x="1" y="167"/>
                    <a:pt x="1" y="358"/>
                  </a:cubicBezTo>
                  <a:lnTo>
                    <a:pt x="1" y="727"/>
                  </a:lnTo>
                  <a:cubicBezTo>
                    <a:pt x="1" y="941"/>
                    <a:pt x="168" y="1084"/>
                    <a:pt x="358" y="1084"/>
                  </a:cubicBezTo>
                  <a:lnTo>
                    <a:pt x="1870" y="1084"/>
                  </a:lnTo>
                  <a:cubicBezTo>
                    <a:pt x="2073" y="1084"/>
                    <a:pt x="2227" y="918"/>
                    <a:pt x="2227" y="727"/>
                  </a:cubicBezTo>
                  <a:lnTo>
                    <a:pt x="2227" y="358"/>
                  </a:lnTo>
                  <a:cubicBezTo>
                    <a:pt x="2227" y="167"/>
                    <a:pt x="2061" y="1"/>
                    <a:pt x="1870" y="1"/>
                  </a:cubicBezTo>
                  <a:lnTo>
                    <a:pt x="1668" y="1"/>
                  </a:lnTo>
                  <a:cubicBezTo>
                    <a:pt x="1573" y="1"/>
                    <a:pt x="1489" y="72"/>
                    <a:pt x="1489" y="179"/>
                  </a:cubicBezTo>
                  <a:cubicBezTo>
                    <a:pt x="1489" y="287"/>
                    <a:pt x="1573" y="358"/>
                    <a:pt x="1668" y="358"/>
                  </a:cubicBezTo>
                  <a:lnTo>
                    <a:pt x="1870" y="358"/>
                  </a:lnTo>
                  <a:cubicBezTo>
                    <a:pt x="1870" y="358"/>
                    <a:pt x="1882" y="358"/>
                    <a:pt x="1882" y="370"/>
                  </a:cubicBezTo>
                  <a:lnTo>
                    <a:pt x="1882" y="751"/>
                  </a:lnTo>
                  <a:cubicBezTo>
                    <a:pt x="1882" y="751"/>
                    <a:pt x="1882" y="763"/>
                    <a:pt x="1870" y="763"/>
                  </a:cubicBezTo>
                  <a:lnTo>
                    <a:pt x="358" y="763"/>
                  </a:lnTo>
                  <a:cubicBezTo>
                    <a:pt x="358" y="763"/>
                    <a:pt x="346" y="763"/>
                    <a:pt x="346" y="751"/>
                  </a:cubicBezTo>
                  <a:lnTo>
                    <a:pt x="346" y="370"/>
                  </a:lnTo>
                  <a:cubicBezTo>
                    <a:pt x="346" y="370"/>
                    <a:pt x="346" y="358"/>
                    <a:pt x="358" y="358"/>
                  </a:cubicBezTo>
                  <a:lnTo>
                    <a:pt x="930" y="358"/>
                  </a:lnTo>
                  <a:cubicBezTo>
                    <a:pt x="1037" y="358"/>
                    <a:pt x="1108" y="287"/>
                    <a:pt x="1108" y="179"/>
                  </a:cubicBezTo>
                  <a:cubicBezTo>
                    <a:pt x="1108" y="72"/>
                    <a:pt x="1037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7" name="Google Shape;13346;p63">
            <a:extLst>
              <a:ext uri="{FF2B5EF4-FFF2-40B4-BE49-F238E27FC236}">
                <a16:creationId xmlns:a16="http://schemas.microsoft.com/office/drawing/2014/main" xmlns="" id="{231223D3-104F-DEBA-7B73-D295319649DA}"/>
              </a:ext>
            </a:extLst>
          </p:cNvPr>
          <p:cNvGrpSpPr/>
          <p:nvPr/>
        </p:nvGrpSpPr>
        <p:grpSpPr>
          <a:xfrm>
            <a:off x="3575162" y="2695639"/>
            <a:ext cx="483095" cy="485641"/>
            <a:chOff x="6069423" y="2891892"/>
            <a:chExt cx="362321" cy="364231"/>
          </a:xfrm>
        </p:grpSpPr>
        <p:sp>
          <p:nvSpPr>
            <p:cNvPr id="39" name="Google Shape;13347;p63">
              <a:extLst>
                <a:ext uri="{FF2B5EF4-FFF2-40B4-BE49-F238E27FC236}">
                  <a16:creationId xmlns:a16="http://schemas.microsoft.com/office/drawing/2014/main" xmlns="" id="{746029EC-B125-1AFA-B578-1E5C1661E130}"/>
                </a:ext>
              </a:extLst>
            </p:cNvPr>
            <p:cNvSpPr/>
            <p:nvPr/>
          </p:nvSpPr>
          <p:spPr>
            <a:xfrm>
              <a:off x="6069423" y="2891892"/>
              <a:ext cx="278958" cy="278958"/>
            </a:xfrm>
            <a:custGeom>
              <a:avLst/>
              <a:gdLst/>
              <a:ahLst/>
              <a:cxnLst/>
              <a:rect l="l" t="t" r="r" b="b"/>
              <a:pathLst>
                <a:path w="8764" h="8764" extrusionOk="0">
                  <a:moveTo>
                    <a:pt x="4120" y="1"/>
                  </a:moveTo>
                  <a:cubicBezTo>
                    <a:pt x="3858" y="1"/>
                    <a:pt x="3632" y="203"/>
                    <a:pt x="3572" y="453"/>
                  </a:cubicBezTo>
                  <a:lnTo>
                    <a:pt x="3406" y="1299"/>
                  </a:lnTo>
                  <a:cubicBezTo>
                    <a:pt x="3227" y="1358"/>
                    <a:pt x="3060" y="1418"/>
                    <a:pt x="2906" y="1513"/>
                  </a:cubicBezTo>
                  <a:lnTo>
                    <a:pt x="2191" y="1037"/>
                  </a:lnTo>
                  <a:cubicBezTo>
                    <a:pt x="2096" y="971"/>
                    <a:pt x="1987" y="940"/>
                    <a:pt x="1879" y="940"/>
                  </a:cubicBezTo>
                  <a:cubicBezTo>
                    <a:pt x="1732" y="940"/>
                    <a:pt x="1587" y="998"/>
                    <a:pt x="1477" y="1108"/>
                  </a:cubicBezTo>
                  <a:lnTo>
                    <a:pt x="1096" y="1477"/>
                  </a:lnTo>
                  <a:cubicBezTo>
                    <a:pt x="905" y="1668"/>
                    <a:pt x="882" y="1965"/>
                    <a:pt x="1024" y="2191"/>
                  </a:cubicBezTo>
                  <a:lnTo>
                    <a:pt x="1501" y="2906"/>
                  </a:lnTo>
                  <a:cubicBezTo>
                    <a:pt x="1417" y="3073"/>
                    <a:pt x="1358" y="3239"/>
                    <a:pt x="1298" y="3406"/>
                  </a:cubicBezTo>
                  <a:lnTo>
                    <a:pt x="441" y="3573"/>
                  </a:lnTo>
                  <a:cubicBezTo>
                    <a:pt x="179" y="3632"/>
                    <a:pt x="0" y="3858"/>
                    <a:pt x="0" y="4132"/>
                  </a:cubicBezTo>
                  <a:lnTo>
                    <a:pt x="0" y="4644"/>
                  </a:lnTo>
                  <a:cubicBezTo>
                    <a:pt x="0" y="4918"/>
                    <a:pt x="191" y="5132"/>
                    <a:pt x="441" y="5204"/>
                  </a:cubicBezTo>
                  <a:lnTo>
                    <a:pt x="1298" y="5359"/>
                  </a:lnTo>
                  <a:cubicBezTo>
                    <a:pt x="1358" y="5537"/>
                    <a:pt x="1417" y="5704"/>
                    <a:pt x="1501" y="5871"/>
                  </a:cubicBezTo>
                  <a:lnTo>
                    <a:pt x="1024" y="6585"/>
                  </a:lnTo>
                  <a:cubicBezTo>
                    <a:pt x="882" y="6811"/>
                    <a:pt x="905" y="7109"/>
                    <a:pt x="1096" y="7299"/>
                  </a:cubicBezTo>
                  <a:lnTo>
                    <a:pt x="1477" y="7668"/>
                  </a:lnTo>
                  <a:cubicBezTo>
                    <a:pt x="1587" y="7778"/>
                    <a:pt x="1732" y="7837"/>
                    <a:pt x="1879" y="7837"/>
                  </a:cubicBezTo>
                  <a:cubicBezTo>
                    <a:pt x="1987" y="7837"/>
                    <a:pt x="2096" y="7805"/>
                    <a:pt x="2191" y="7740"/>
                  </a:cubicBezTo>
                  <a:lnTo>
                    <a:pt x="2906" y="7264"/>
                  </a:lnTo>
                  <a:cubicBezTo>
                    <a:pt x="3060" y="7359"/>
                    <a:pt x="3227" y="7418"/>
                    <a:pt x="3406" y="7478"/>
                  </a:cubicBezTo>
                  <a:lnTo>
                    <a:pt x="3572" y="8323"/>
                  </a:lnTo>
                  <a:cubicBezTo>
                    <a:pt x="3632" y="8585"/>
                    <a:pt x="3858" y="8764"/>
                    <a:pt x="4120" y="8764"/>
                  </a:cubicBezTo>
                  <a:lnTo>
                    <a:pt x="4644" y="8764"/>
                  </a:lnTo>
                  <a:cubicBezTo>
                    <a:pt x="4906" y="8764"/>
                    <a:pt x="5132" y="8573"/>
                    <a:pt x="5192" y="8323"/>
                  </a:cubicBezTo>
                  <a:lnTo>
                    <a:pt x="5358" y="7478"/>
                  </a:lnTo>
                  <a:cubicBezTo>
                    <a:pt x="5489" y="7430"/>
                    <a:pt x="5620" y="7371"/>
                    <a:pt x="5763" y="7311"/>
                  </a:cubicBezTo>
                  <a:cubicBezTo>
                    <a:pt x="5846" y="7299"/>
                    <a:pt x="5894" y="7192"/>
                    <a:pt x="5846" y="7109"/>
                  </a:cubicBezTo>
                  <a:cubicBezTo>
                    <a:pt x="5812" y="7039"/>
                    <a:pt x="5751" y="6995"/>
                    <a:pt x="5684" y="6995"/>
                  </a:cubicBezTo>
                  <a:cubicBezTo>
                    <a:pt x="5659" y="6995"/>
                    <a:pt x="5634" y="7001"/>
                    <a:pt x="5608" y="7014"/>
                  </a:cubicBezTo>
                  <a:cubicBezTo>
                    <a:pt x="5465" y="7085"/>
                    <a:pt x="5311" y="7144"/>
                    <a:pt x="5144" y="7180"/>
                  </a:cubicBezTo>
                  <a:cubicBezTo>
                    <a:pt x="5084" y="7192"/>
                    <a:pt x="5025" y="7252"/>
                    <a:pt x="5013" y="7311"/>
                  </a:cubicBezTo>
                  <a:lnTo>
                    <a:pt x="4823" y="8264"/>
                  </a:lnTo>
                  <a:cubicBezTo>
                    <a:pt x="4811" y="8347"/>
                    <a:pt x="4715" y="8430"/>
                    <a:pt x="4632" y="8430"/>
                  </a:cubicBezTo>
                  <a:lnTo>
                    <a:pt x="4108" y="8430"/>
                  </a:lnTo>
                  <a:cubicBezTo>
                    <a:pt x="4013" y="8430"/>
                    <a:pt x="3930" y="8347"/>
                    <a:pt x="3918" y="8264"/>
                  </a:cubicBezTo>
                  <a:lnTo>
                    <a:pt x="3715" y="7311"/>
                  </a:lnTo>
                  <a:cubicBezTo>
                    <a:pt x="3703" y="7252"/>
                    <a:pt x="3656" y="7192"/>
                    <a:pt x="3584" y="7180"/>
                  </a:cubicBezTo>
                  <a:cubicBezTo>
                    <a:pt x="3358" y="7121"/>
                    <a:pt x="3156" y="7025"/>
                    <a:pt x="2965" y="6906"/>
                  </a:cubicBezTo>
                  <a:cubicBezTo>
                    <a:pt x="2935" y="6894"/>
                    <a:pt x="2900" y="6888"/>
                    <a:pt x="2864" y="6888"/>
                  </a:cubicBezTo>
                  <a:cubicBezTo>
                    <a:pt x="2828" y="6888"/>
                    <a:pt x="2792" y="6894"/>
                    <a:pt x="2763" y="6906"/>
                  </a:cubicBezTo>
                  <a:lnTo>
                    <a:pt x="1965" y="7442"/>
                  </a:lnTo>
                  <a:cubicBezTo>
                    <a:pt x="1934" y="7468"/>
                    <a:pt x="1894" y="7480"/>
                    <a:pt x="1854" y="7480"/>
                  </a:cubicBezTo>
                  <a:cubicBezTo>
                    <a:pt x="1802" y="7480"/>
                    <a:pt x="1749" y="7459"/>
                    <a:pt x="1715" y="7418"/>
                  </a:cubicBezTo>
                  <a:lnTo>
                    <a:pt x="1334" y="7049"/>
                  </a:lnTo>
                  <a:cubicBezTo>
                    <a:pt x="1263" y="6966"/>
                    <a:pt x="1263" y="6859"/>
                    <a:pt x="1310" y="6787"/>
                  </a:cubicBezTo>
                  <a:lnTo>
                    <a:pt x="1846" y="5990"/>
                  </a:lnTo>
                  <a:cubicBezTo>
                    <a:pt x="1882" y="5930"/>
                    <a:pt x="1882" y="5859"/>
                    <a:pt x="1846" y="5799"/>
                  </a:cubicBezTo>
                  <a:cubicBezTo>
                    <a:pt x="1727" y="5597"/>
                    <a:pt x="1655" y="5382"/>
                    <a:pt x="1572" y="5168"/>
                  </a:cubicBezTo>
                  <a:cubicBezTo>
                    <a:pt x="1560" y="5109"/>
                    <a:pt x="1501" y="5049"/>
                    <a:pt x="1441" y="5037"/>
                  </a:cubicBezTo>
                  <a:lnTo>
                    <a:pt x="489" y="4847"/>
                  </a:lnTo>
                  <a:cubicBezTo>
                    <a:pt x="393" y="4823"/>
                    <a:pt x="322" y="4739"/>
                    <a:pt x="322" y="4644"/>
                  </a:cubicBezTo>
                  <a:lnTo>
                    <a:pt x="322" y="4132"/>
                  </a:lnTo>
                  <a:cubicBezTo>
                    <a:pt x="322" y="4037"/>
                    <a:pt x="393" y="3954"/>
                    <a:pt x="489" y="3930"/>
                  </a:cubicBezTo>
                  <a:lnTo>
                    <a:pt x="1441" y="3739"/>
                  </a:lnTo>
                  <a:cubicBezTo>
                    <a:pt x="1501" y="3727"/>
                    <a:pt x="1560" y="3680"/>
                    <a:pt x="1572" y="3608"/>
                  </a:cubicBezTo>
                  <a:cubicBezTo>
                    <a:pt x="1632" y="3382"/>
                    <a:pt x="1727" y="3180"/>
                    <a:pt x="1846" y="2977"/>
                  </a:cubicBezTo>
                  <a:cubicBezTo>
                    <a:pt x="1870" y="2918"/>
                    <a:pt x="1870" y="2846"/>
                    <a:pt x="1846" y="2787"/>
                  </a:cubicBezTo>
                  <a:lnTo>
                    <a:pt x="1310" y="1989"/>
                  </a:lnTo>
                  <a:cubicBezTo>
                    <a:pt x="1251" y="1906"/>
                    <a:pt x="1263" y="1787"/>
                    <a:pt x="1334" y="1727"/>
                  </a:cubicBezTo>
                  <a:lnTo>
                    <a:pt x="1715" y="1358"/>
                  </a:lnTo>
                  <a:cubicBezTo>
                    <a:pt x="1754" y="1319"/>
                    <a:pt x="1804" y="1301"/>
                    <a:pt x="1854" y="1301"/>
                  </a:cubicBezTo>
                  <a:cubicBezTo>
                    <a:pt x="1894" y="1301"/>
                    <a:pt x="1933" y="1313"/>
                    <a:pt x="1965" y="1334"/>
                  </a:cubicBezTo>
                  <a:lnTo>
                    <a:pt x="2763" y="1870"/>
                  </a:lnTo>
                  <a:cubicBezTo>
                    <a:pt x="2792" y="1888"/>
                    <a:pt x="2828" y="1897"/>
                    <a:pt x="2864" y="1897"/>
                  </a:cubicBezTo>
                  <a:cubicBezTo>
                    <a:pt x="2900" y="1897"/>
                    <a:pt x="2935" y="1888"/>
                    <a:pt x="2965" y="1870"/>
                  </a:cubicBezTo>
                  <a:cubicBezTo>
                    <a:pt x="3156" y="1751"/>
                    <a:pt x="3382" y="1668"/>
                    <a:pt x="3584" y="1596"/>
                  </a:cubicBezTo>
                  <a:cubicBezTo>
                    <a:pt x="3644" y="1584"/>
                    <a:pt x="3703" y="1525"/>
                    <a:pt x="3715" y="1465"/>
                  </a:cubicBezTo>
                  <a:lnTo>
                    <a:pt x="3918" y="513"/>
                  </a:lnTo>
                  <a:cubicBezTo>
                    <a:pt x="3930" y="417"/>
                    <a:pt x="4013" y="346"/>
                    <a:pt x="4108" y="346"/>
                  </a:cubicBezTo>
                  <a:lnTo>
                    <a:pt x="4632" y="346"/>
                  </a:lnTo>
                  <a:cubicBezTo>
                    <a:pt x="4715" y="346"/>
                    <a:pt x="4811" y="417"/>
                    <a:pt x="4823" y="513"/>
                  </a:cubicBezTo>
                  <a:lnTo>
                    <a:pt x="5013" y="1465"/>
                  </a:lnTo>
                  <a:cubicBezTo>
                    <a:pt x="5025" y="1525"/>
                    <a:pt x="5073" y="1584"/>
                    <a:pt x="5144" y="1596"/>
                  </a:cubicBezTo>
                  <a:cubicBezTo>
                    <a:pt x="5370" y="1656"/>
                    <a:pt x="5585" y="1751"/>
                    <a:pt x="5775" y="1870"/>
                  </a:cubicBezTo>
                  <a:cubicBezTo>
                    <a:pt x="5805" y="1882"/>
                    <a:pt x="5838" y="1888"/>
                    <a:pt x="5870" y="1888"/>
                  </a:cubicBezTo>
                  <a:cubicBezTo>
                    <a:pt x="5903" y="1888"/>
                    <a:pt x="5936" y="1882"/>
                    <a:pt x="5966" y="1870"/>
                  </a:cubicBezTo>
                  <a:lnTo>
                    <a:pt x="6775" y="1334"/>
                  </a:lnTo>
                  <a:cubicBezTo>
                    <a:pt x="6806" y="1309"/>
                    <a:pt x="6846" y="1296"/>
                    <a:pt x="6886" y="1296"/>
                  </a:cubicBezTo>
                  <a:cubicBezTo>
                    <a:pt x="6938" y="1296"/>
                    <a:pt x="6991" y="1317"/>
                    <a:pt x="7025" y="1358"/>
                  </a:cubicBezTo>
                  <a:lnTo>
                    <a:pt x="7394" y="1727"/>
                  </a:lnTo>
                  <a:cubicBezTo>
                    <a:pt x="7466" y="1810"/>
                    <a:pt x="7466" y="1906"/>
                    <a:pt x="7430" y="1989"/>
                  </a:cubicBezTo>
                  <a:lnTo>
                    <a:pt x="6894" y="2787"/>
                  </a:lnTo>
                  <a:cubicBezTo>
                    <a:pt x="6847" y="2846"/>
                    <a:pt x="6847" y="2918"/>
                    <a:pt x="6894" y="2977"/>
                  </a:cubicBezTo>
                  <a:cubicBezTo>
                    <a:pt x="7013" y="3180"/>
                    <a:pt x="7085" y="3394"/>
                    <a:pt x="7156" y="3608"/>
                  </a:cubicBezTo>
                  <a:cubicBezTo>
                    <a:pt x="7168" y="3668"/>
                    <a:pt x="7228" y="3727"/>
                    <a:pt x="7287" y="3739"/>
                  </a:cubicBezTo>
                  <a:lnTo>
                    <a:pt x="8240" y="3930"/>
                  </a:lnTo>
                  <a:cubicBezTo>
                    <a:pt x="8335" y="3954"/>
                    <a:pt x="8406" y="4037"/>
                    <a:pt x="8406" y="4132"/>
                  </a:cubicBezTo>
                  <a:lnTo>
                    <a:pt x="8406" y="4644"/>
                  </a:lnTo>
                  <a:cubicBezTo>
                    <a:pt x="8406" y="4739"/>
                    <a:pt x="8335" y="4823"/>
                    <a:pt x="8240" y="4847"/>
                  </a:cubicBezTo>
                  <a:lnTo>
                    <a:pt x="7287" y="5037"/>
                  </a:lnTo>
                  <a:cubicBezTo>
                    <a:pt x="7228" y="5049"/>
                    <a:pt x="7168" y="5097"/>
                    <a:pt x="7156" y="5168"/>
                  </a:cubicBezTo>
                  <a:cubicBezTo>
                    <a:pt x="7109" y="5335"/>
                    <a:pt x="7049" y="5478"/>
                    <a:pt x="6978" y="5632"/>
                  </a:cubicBezTo>
                  <a:cubicBezTo>
                    <a:pt x="6930" y="5716"/>
                    <a:pt x="6978" y="5823"/>
                    <a:pt x="7073" y="5871"/>
                  </a:cubicBezTo>
                  <a:cubicBezTo>
                    <a:pt x="7095" y="5883"/>
                    <a:pt x="7119" y="5889"/>
                    <a:pt x="7143" y="5889"/>
                  </a:cubicBezTo>
                  <a:cubicBezTo>
                    <a:pt x="7209" y="5889"/>
                    <a:pt x="7276" y="5845"/>
                    <a:pt x="7311" y="5775"/>
                  </a:cubicBezTo>
                  <a:cubicBezTo>
                    <a:pt x="7370" y="5644"/>
                    <a:pt x="7430" y="5513"/>
                    <a:pt x="7466" y="5359"/>
                  </a:cubicBezTo>
                  <a:lnTo>
                    <a:pt x="8323" y="5204"/>
                  </a:lnTo>
                  <a:cubicBezTo>
                    <a:pt x="8585" y="5144"/>
                    <a:pt x="8763" y="4918"/>
                    <a:pt x="8763" y="4644"/>
                  </a:cubicBezTo>
                  <a:lnTo>
                    <a:pt x="8763" y="4132"/>
                  </a:lnTo>
                  <a:cubicBezTo>
                    <a:pt x="8763" y="3858"/>
                    <a:pt x="8573" y="3632"/>
                    <a:pt x="8323" y="3573"/>
                  </a:cubicBezTo>
                  <a:lnTo>
                    <a:pt x="7466" y="3406"/>
                  </a:lnTo>
                  <a:cubicBezTo>
                    <a:pt x="7406" y="3227"/>
                    <a:pt x="7347" y="3073"/>
                    <a:pt x="7263" y="2906"/>
                  </a:cubicBezTo>
                  <a:lnTo>
                    <a:pt x="7740" y="2191"/>
                  </a:lnTo>
                  <a:cubicBezTo>
                    <a:pt x="7882" y="1965"/>
                    <a:pt x="7859" y="1668"/>
                    <a:pt x="7668" y="1477"/>
                  </a:cubicBezTo>
                  <a:lnTo>
                    <a:pt x="7287" y="1108"/>
                  </a:lnTo>
                  <a:cubicBezTo>
                    <a:pt x="7177" y="998"/>
                    <a:pt x="7032" y="940"/>
                    <a:pt x="6885" y="940"/>
                  </a:cubicBezTo>
                  <a:cubicBezTo>
                    <a:pt x="6777" y="940"/>
                    <a:pt x="6668" y="971"/>
                    <a:pt x="6573" y="1037"/>
                  </a:cubicBezTo>
                  <a:lnTo>
                    <a:pt x="5858" y="1513"/>
                  </a:lnTo>
                  <a:cubicBezTo>
                    <a:pt x="5704" y="1418"/>
                    <a:pt x="5537" y="1358"/>
                    <a:pt x="5358" y="1299"/>
                  </a:cubicBezTo>
                  <a:lnTo>
                    <a:pt x="5192" y="453"/>
                  </a:lnTo>
                  <a:cubicBezTo>
                    <a:pt x="5132" y="179"/>
                    <a:pt x="4906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" name="Google Shape;13348;p63">
              <a:extLst>
                <a:ext uri="{FF2B5EF4-FFF2-40B4-BE49-F238E27FC236}">
                  <a16:creationId xmlns:a16="http://schemas.microsoft.com/office/drawing/2014/main" xmlns="" id="{3687243A-849C-E60F-4D6F-90BF3D66D819}"/>
                </a:ext>
              </a:extLst>
            </p:cNvPr>
            <p:cNvSpPr/>
            <p:nvPr/>
          </p:nvSpPr>
          <p:spPr>
            <a:xfrm>
              <a:off x="6161507" y="2967679"/>
              <a:ext cx="111851" cy="97432"/>
            </a:xfrm>
            <a:custGeom>
              <a:avLst/>
              <a:gdLst/>
              <a:ahLst/>
              <a:cxnLst/>
              <a:rect l="l" t="t" r="r" b="b"/>
              <a:pathLst>
                <a:path w="3514" h="3061" extrusionOk="0">
                  <a:moveTo>
                    <a:pt x="1489" y="1"/>
                  </a:moveTo>
                  <a:cubicBezTo>
                    <a:pt x="965" y="1"/>
                    <a:pt x="465" y="215"/>
                    <a:pt x="84" y="584"/>
                  </a:cubicBezTo>
                  <a:cubicBezTo>
                    <a:pt x="1" y="656"/>
                    <a:pt x="1" y="763"/>
                    <a:pt x="84" y="834"/>
                  </a:cubicBezTo>
                  <a:cubicBezTo>
                    <a:pt x="120" y="870"/>
                    <a:pt x="164" y="888"/>
                    <a:pt x="209" y="888"/>
                  </a:cubicBezTo>
                  <a:cubicBezTo>
                    <a:pt x="254" y="888"/>
                    <a:pt x="298" y="870"/>
                    <a:pt x="334" y="834"/>
                  </a:cubicBezTo>
                  <a:cubicBezTo>
                    <a:pt x="644" y="537"/>
                    <a:pt x="1060" y="358"/>
                    <a:pt x="1489" y="358"/>
                  </a:cubicBezTo>
                  <a:cubicBezTo>
                    <a:pt x="2418" y="358"/>
                    <a:pt x="3168" y="1108"/>
                    <a:pt x="3168" y="2025"/>
                  </a:cubicBezTo>
                  <a:cubicBezTo>
                    <a:pt x="3168" y="2299"/>
                    <a:pt x="3096" y="2549"/>
                    <a:pt x="2989" y="2787"/>
                  </a:cubicBezTo>
                  <a:cubicBezTo>
                    <a:pt x="2930" y="2894"/>
                    <a:pt x="2953" y="2989"/>
                    <a:pt x="3049" y="3037"/>
                  </a:cubicBezTo>
                  <a:cubicBezTo>
                    <a:pt x="3073" y="3061"/>
                    <a:pt x="3108" y="3061"/>
                    <a:pt x="3132" y="3061"/>
                  </a:cubicBezTo>
                  <a:cubicBezTo>
                    <a:pt x="3192" y="3061"/>
                    <a:pt x="3263" y="3025"/>
                    <a:pt x="3299" y="2954"/>
                  </a:cubicBezTo>
                  <a:cubicBezTo>
                    <a:pt x="3442" y="2668"/>
                    <a:pt x="3513" y="2358"/>
                    <a:pt x="3513" y="2025"/>
                  </a:cubicBezTo>
                  <a:cubicBezTo>
                    <a:pt x="3513" y="906"/>
                    <a:pt x="2608" y="1"/>
                    <a:pt x="14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" name="Google Shape;13349;p63">
              <a:extLst>
                <a:ext uri="{FF2B5EF4-FFF2-40B4-BE49-F238E27FC236}">
                  <a16:creationId xmlns:a16="http://schemas.microsoft.com/office/drawing/2014/main" xmlns="" id="{EA62A212-E5A3-421A-7D47-E25A95492610}"/>
                </a:ext>
              </a:extLst>
            </p:cNvPr>
            <p:cNvSpPr/>
            <p:nvPr/>
          </p:nvSpPr>
          <p:spPr>
            <a:xfrm>
              <a:off x="6144828" y="3007848"/>
              <a:ext cx="105389" cy="88742"/>
            </a:xfrm>
            <a:custGeom>
              <a:avLst/>
              <a:gdLst/>
              <a:ahLst/>
              <a:cxnLst/>
              <a:rect l="l" t="t" r="r" b="b"/>
              <a:pathLst>
                <a:path w="3311" h="2788" extrusionOk="0">
                  <a:moveTo>
                    <a:pt x="262" y="1"/>
                  </a:moveTo>
                  <a:cubicBezTo>
                    <a:pt x="194" y="1"/>
                    <a:pt x="124" y="44"/>
                    <a:pt x="96" y="108"/>
                  </a:cubicBezTo>
                  <a:cubicBezTo>
                    <a:pt x="25" y="323"/>
                    <a:pt x="1" y="549"/>
                    <a:pt x="1" y="763"/>
                  </a:cubicBezTo>
                  <a:cubicBezTo>
                    <a:pt x="1" y="1882"/>
                    <a:pt x="906" y="2787"/>
                    <a:pt x="2013" y="2787"/>
                  </a:cubicBezTo>
                  <a:cubicBezTo>
                    <a:pt x="2454" y="2787"/>
                    <a:pt x="2846" y="2656"/>
                    <a:pt x="3204" y="2406"/>
                  </a:cubicBezTo>
                  <a:cubicBezTo>
                    <a:pt x="3287" y="2347"/>
                    <a:pt x="3311" y="2239"/>
                    <a:pt x="3251" y="2156"/>
                  </a:cubicBezTo>
                  <a:cubicBezTo>
                    <a:pt x="3214" y="2104"/>
                    <a:pt x="3159" y="2075"/>
                    <a:pt x="3102" y="2075"/>
                  </a:cubicBezTo>
                  <a:cubicBezTo>
                    <a:pt x="3068" y="2075"/>
                    <a:pt x="3033" y="2086"/>
                    <a:pt x="3001" y="2108"/>
                  </a:cubicBezTo>
                  <a:cubicBezTo>
                    <a:pt x="2715" y="2311"/>
                    <a:pt x="2370" y="2418"/>
                    <a:pt x="2037" y="2418"/>
                  </a:cubicBezTo>
                  <a:cubicBezTo>
                    <a:pt x="1108" y="2418"/>
                    <a:pt x="370" y="1680"/>
                    <a:pt x="370" y="751"/>
                  </a:cubicBezTo>
                  <a:cubicBezTo>
                    <a:pt x="370" y="573"/>
                    <a:pt x="394" y="382"/>
                    <a:pt x="453" y="215"/>
                  </a:cubicBezTo>
                  <a:cubicBezTo>
                    <a:pt x="477" y="144"/>
                    <a:pt x="406" y="37"/>
                    <a:pt x="322" y="13"/>
                  </a:cubicBezTo>
                  <a:cubicBezTo>
                    <a:pt x="303" y="5"/>
                    <a:pt x="283" y="1"/>
                    <a:pt x="2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" name="Google Shape;13350;p63">
              <a:extLst>
                <a:ext uri="{FF2B5EF4-FFF2-40B4-BE49-F238E27FC236}">
                  <a16:creationId xmlns:a16="http://schemas.microsoft.com/office/drawing/2014/main" xmlns="" id="{6935FD5B-8F27-F7F4-C4B8-DAD700CB41AA}"/>
                </a:ext>
              </a:extLst>
            </p:cNvPr>
            <p:cNvSpPr/>
            <p:nvPr/>
          </p:nvSpPr>
          <p:spPr>
            <a:xfrm>
              <a:off x="6245633" y="3069248"/>
              <a:ext cx="186110" cy="186874"/>
            </a:xfrm>
            <a:custGeom>
              <a:avLst/>
              <a:gdLst/>
              <a:ahLst/>
              <a:cxnLst/>
              <a:rect l="l" t="t" r="r" b="b"/>
              <a:pathLst>
                <a:path w="5847" h="5871" extrusionOk="0">
                  <a:moveTo>
                    <a:pt x="2751" y="1"/>
                  </a:moveTo>
                  <a:cubicBezTo>
                    <a:pt x="2549" y="1"/>
                    <a:pt x="2370" y="144"/>
                    <a:pt x="2335" y="346"/>
                  </a:cubicBezTo>
                  <a:lnTo>
                    <a:pt x="2227" y="858"/>
                  </a:lnTo>
                  <a:cubicBezTo>
                    <a:pt x="2144" y="894"/>
                    <a:pt x="2037" y="941"/>
                    <a:pt x="1965" y="977"/>
                  </a:cubicBezTo>
                  <a:lnTo>
                    <a:pt x="1513" y="680"/>
                  </a:lnTo>
                  <a:cubicBezTo>
                    <a:pt x="1449" y="631"/>
                    <a:pt x="1372" y="608"/>
                    <a:pt x="1293" y="608"/>
                  </a:cubicBezTo>
                  <a:cubicBezTo>
                    <a:pt x="1179" y="608"/>
                    <a:pt x="1061" y="655"/>
                    <a:pt x="977" y="739"/>
                  </a:cubicBezTo>
                  <a:lnTo>
                    <a:pt x="739" y="977"/>
                  </a:lnTo>
                  <a:cubicBezTo>
                    <a:pt x="596" y="1132"/>
                    <a:pt x="584" y="1346"/>
                    <a:pt x="680" y="1513"/>
                  </a:cubicBezTo>
                  <a:lnTo>
                    <a:pt x="977" y="1965"/>
                  </a:lnTo>
                  <a:cubicBezTo>
                    <a:pt x="918" y="2084"/>
                    <a:pt x="882" y="2215"/>
                    <a:pt x="834" y="2346"/>
                  </a:cubicBezTo>
                  <a:cubicBezTo>
                    <a:pt x="799" y="2442"/>
                    <a:pt x="858" y="2537"/>
                    <a:pt x="953" y="2573"/>
                  </a:cubicBezTo>
                  <a:cubicBezTo>
                    <a:pt x="968" y="2579"/>
                    <a:pt x="984" y="2582"/>
                    <a:pt x="1000" y="2582"/>
                  </a:cubicBezTo>
                  <a:cubicBezTo>
                    <a:pt x="1073" y="2582"/>
                    <a:pt x="1150" y="2522"/>
                    <a:pt x="1180" y="2454"/>
                  </a:cubicBezTo>
                  <a:cubicBezTo>
                    <a:pt x="1215" y="2323"/>
                    <a:pt x="1263" y="2192"/>
                    <a:pt x="1334" y="2049"/>
                  </a:cubicBezTo>
                  <a:cubicBezTo>
                    <a:pt x="1370" y="1989"/>
                    <a:pt x="1370" y="1918"/>
                    <a:pt x="1334" y="1858"/>
                  </a:cubicBezTo>
                  <a:lnTo>
                    <a:pt x="977" y="1322"/>
                  </a:lnTo>
                  <a:cubicBezTo>
                    <a:pt x="965" y="1287"/>
                    <a:pt x="965" y="1263"/>
                    <a:pt x="1001" y="1239"/>
                  </a:cubicBezTo>
                  <a:lnTo>
                    <a:pt x="1239" y="989"/>
                  </a:lnTo>
                  <a:cubicBezTo>
                    <a:pt x="1253" y="975"/>
                    <a:pt x="1271" y="969"/>
                    <a:pt x="1288" y="969"/>
                  </a:cubicBezTo>
                  <a:cubicBezTo>
                    <a:pt x="1301" y="969"/>
                    <a:pt x="1313" y="972"/>
                    <a:pt x="1322" y="977"/>
                  </a:cubicBezTo>
                  <a:lnTo>
                    <a:pt x="1858" y="1334"/>
                  </a:lnTo>
                  <a:cubicBezTo>
                    <a:pt x="1888" y="1358"/>
                    <a:pt x="1921" y="1370"/>
                    <a:pt x="1954" y="1370"/>
                  </a:cubicBezTo>
                  <a:cubicBezTo>
                    <a:pt x="1986" y="1370"/>
                    <a:pt x="2019" y="1358"/>
                    <a:pt x="2049" y="1334"/>
                  </a:cubicBezTo>
                  <a:cubicBezTo>
                    <a:pt x="2168" y="1263"/>
                    <a:pt x="2323" y="1203"/>
                    <a:pt x="2454" y="1168"/>
                  </a:cubicBezTo>
                  <a:cubicBezTo>
                    <a:pt x="2513" y="1156"/>
                    <a:pt x="2573" y="1096"/>
                    <a:pt x="2585" y="1037"/>
                  </a:cubicBezTo>
                  <a:lnTo>
                    <a:pt x="2704" y="418"/>
                  </a:lnTo>
                  <a:cubicBezTo>
                    <a:pt x="2704" y="382"/>
                    <a:pt x="2739" y="358"/>
                    <a:pt x="2775" y="358"/>
                  </a:cubicBezTo>
                  <a:lnTo>
                    <a:pt x="3120" y="358"/>
                  </a:lnTo>
                  <a:cubicBezTo>
                    <a:pt x="3156" y="358"/>
                    <a:pt x="3180" y="382"/>
                    <a:pt x="3192" y="418"/>
                  </a:cubicBezTo>
                  <a:lnTo>
                    <a:pt x="3311" y="1037"/>
                  </a:lnTo>
                  <a:cubicBezTo>
                    <a:pt x="3335" y="1096"/>
                    <a:pt x="3370" y="1156"/>
                    <a:pt x="3454" y="1168"/>
                  </a:cubicBezTo>
                  <a:cubicBezTo>
                    <a:pt x="3585" y="1215"/>
                    <a:pt x="3716" y="1263"/>
                    <a:pt x="3847" y="1334"/>
                  </a:cubicBezTo>
                  <a:cubicBezTo>
                    <a:pt x="3882" y="1352"/>
                    <a:pt x="3918" y="1361"/>
                    <a:pt x="3952" y="1361"/>
                  </a:cubicBezTo>
                  <a:cubicBezTo>
                    <a:pt x="3987" y="1361"/>
                    <a:pt x="4019" y="1352"/>
                    <a:pt x="4049" y="1334"/>
                  </a:cubicBezTo>
                  <a:lnTo>
                    <a:pt x="4585" y="977"/>
                  </a:lnTo>
                  <a:cubicBezTo>
                    <a:pt x="4595" y="972"/>
                    <a:pt x="4607" y="969"/>
                    <a:pt x="4619" y="969"/>
                  </a:cubicBezTo>
                  <a:cubicBezTo>
                    <a:pt x="4636" y="969"/>
                    <a:pt x="4654" y="975"/>
                    <a:pt x="4668" y="989"/>
                  </a:cubicBezTo>
                  <a:lnTo>
                    <a:pt x="4906" y="1239"/>
                  </a:lnTo>
                  <a:cubicBezTo>
                    <a:pt x="4942" y="1263"/>
                    <a:pt x="4942" y="1287"/>
                    <a:pt x="4918" y="1322"/>
                  </a:cubicBezTo>
                  <a:lnTo>
                    <a:pt x="4561" y="1858"/>
                  </a:lnTo>
                  <a:cubicBezTo>
                    <a:pt x="4525" y="1918"/>
                    <a:pt x="4525" y="1989"/>
                    <a:pt x="4561" y="2049"/>
                  </a:cubicBezTo>
                  <a:cubicBezTo>
                    <a:pt x="4644" y="2168"/>
                    <a:pt x="4704" y="2323"/>
                    <a:pt x="4728" y="2454"/>
                  </a:cubicBezTo>
                  <a:cubicBezTo>
                    <a:pt x="4740" y="2513"/>
                    <a:pt x="4799" y="2573"/>
                    <a:pt x="4859" y="2585"/>
                  </a:cubicBezTo>
                  <a:lnTo>
                    <a:pt x="5490" y="2704"/>
                  </a:lnTo>
                  <a:cubicBezTo>
                    <a:pt x="5513" y="2704"/>
                    <a:pt x="5549" y="2739"/>
                    <a:pt x="5549" y="2775"/>
                  </a:cubicBezTo>
                  <a:lnTo>
                    <a:pt x="5549" y="3120"/>
                  </a:lnTo>
                  <a:cubicBezTo>
                    <a:pt x="5549" y="3156"/>
                    <a:pt x="5513" y="3180"/>
                    <a:pt x="5490" y="3192"/>
                  </a:cubicBezTo>
                  <a:lnTo>
                    <a:pt x="4859" y="3311"/>
                  </a:lnTo>
                  <a:cubicBezTo>
                    <a:pt x="4799" y="3335"/>
                    <a:pt x="4740" y="3370"/>
                    <a:pt x="4728" y="3454"/>
                  </a:cubicBezTo>
                  <a:cubicBezTo>
                    <a:pt x="4680" y="3585"/>
                    <a:pt x="4644" y="3716"/>
                    <a:pt x="4561" y="3847"/>
                  </a:cubicBezTo>
                  <a:cubicBezTo>
                    <a:pt x="4537" y="3906"/>
                    <a:pt x="4537" y="3989"/>
                    <a:pt x="4561" y="4049"/>
                  </a:cubicBezTo>
                  <a:lnTo>
                    <a:pt x="4918" y="4585"/>
                  </a:lnTo>
                  <a:cubicBezTo>
                    <a:pt x="4942" y="4609"/>
                    <a:pt x="4942" y="4644"/>
                    <a:pt x="4906" y="4668"/>
                  </a:cubicBezTo>
                  <a:lnTo>
                    <a:pt x="4668" y="4906"/>
                  </a:lnTo>
                  <a:cubicBezTo>
                    <a:pt x="4655" y="4926"/>
                    <a:pt x="4638" y="4935"/>
                    <a:pt x="4622" y="4935"/>
                  </a:cubicBezTo>
                  <a:cubicBezTo>
                    <a:pt x="4609" y="4935"/>
                    <a:pt x="4595" y="4929"/>
                    <a:pt x="4585" y="4918"/>
                  </a:cubicBezTo>
                  <a:lnTo>
                    <a:pt x="4049" y="4561"/>
                  </a:lnTo>
                  <a:cubicBezTo>
                    <a:pt x="4019" y="4543"/>
                    <a:pt x="3984" y="4534"/>
                    <a:pt x="3948" y="4534"/>
                  </a:cubicBezTo>
                  <a:cubicBezTo>
                    <a:pt x="3912" y="4534"/>
                    <a:pt x="3876" y="4543"/>
                    <a:pt x="3847" y="4561"/>
                  </a:cubicBezTo>
                  <a:cubicBezTo>
                    <a:pt x="3728" y="4644"/>
                    <a:pt x="3585" y="4704"/>
                    <a:pt x="3454" y="4728"/>
                  </a:cubicBezTo>
                  <a:cubicBezTo>
                    <a:pt x="3394" y="4751"/>
                    <a:pt x="3335" y="4811"/>
                    <a:pt x="3311" y="4859"/>
                  </a:cubicBezTo>
                  <a:lnTo>
                    <a:pt x="3192" y="5490"/>
                  </a:lnTo>
                  <a:cubicBezTo>
                    <a:pt x="3192" y="5525"/>
                    <a:pt x="3168" y="5549"/>
                    <a:pt x="3120" y="5549"/>
                  </a:cubicBezTo>
                  <a:lnTo>
                    <a:pt x="2775" y="5549"/>
                  </a:lnTo>
                  <a:cubicBezTo>
                    <a:pt x="2751" y="5549"/>
                    <a:pt x="2716" y="5513"/>
                    <a:pt x="2704" y="5490"/>
                  </a:cubicBezTo>
                  <a:lnTo>
                    <a:pt x="2585" y="4859"/>
                  </a:lnTo>
                  <a:cubicBezTo>
                    <a:pt x="2573" y="4811"/>
                    <a:pt x="2525" y="4751"/>
                    <a:pt x="2454" y="4728"/>
                  </a:cubicBezTo>
                  <a:cubicBezTo>
                    <a:pt x="2323" y="4692"/>
                    <a:pt x="2180" y="4644"/>
                    <a:pt x="2049" y="4561"/>
                  </a:cubicBezTo>
                  <a:cubicBezTo>
                    <a:pt x="2019" y="4549"/>
                    <a:pt x="1986" y="4543"/>
                    <a:pt x="1954" y="4543"/>
                  </a:cubicBezTo>
                  <a:cubicBezTo>
                    <a:pt x="1921" y="4543"/>
                    <a:pt x="1888" y="4549"/>
                    <a:pt x="1858" y="4561"/>
                  </a:cubicBezTo>
                  <a:lnTo>
                    <a:pt x="1322" y="4918"/>
                  </a:lnTo>
                  <a:cubicBezTo>
                    <a:pt x="1306" y="4929"/>
                    <a:pt x="1293" y="4935"/>
                    <a:pt x="1280" y="4935"/>
                  </a:cubicBezTo>
                  <a:cubicBezTo>
                    <a:pt x="1265" y="4935"/>
                    <a:pt x="1252" y="4926"/>
                    <a:pt x="1239" y="4906"/>
                  </a:cubicBezTo>
                  <a:lnTo>
                    <a:pt x="1001" y="4668"/>
                  </a:lnTo>
                  <a:cubicBezTo>
                    <a:pt x="965" y="4644"/>
                    <a:pt x="965" y="4609"/>
                    <a:pt x="977" y="4585"/>
                  </a:cubicBezTo>
                  <a:lnTo>
                    <a:pt x="1334" y="4049"/>
                  </a:lnTo>
                  <a:cubicBezTo>
                    <a:pt x="1382" y="3989"/>
                    <a:pt x="1382" y="3906"/>
                    <a:pt x="1334" y="3847"/>
                  </a:cubicBezTo>
                  <a:cubicBezTo>
                    <a:pt x="1263" y="3728"/>
                    <a:pt x="1203" y="3585"/>
                    <a:pt x="1180" y="3454"/>
                  </a:cubicBezTo>
                  <a:cubicBezTo>
                    <a:pt x="1156" y="3394"/>
                    <a:pt x="1096" y="3335"/>
                    <a:pt x="1037" y="3311"/>
                  </a:cubicBezTo>
                  <a:lnTo>
                    <a:pt x="418" y="3192"/>
                  </a:lnTo>
                  <a:cubicBezTo>
                    <a:pt x="382" y="3192"/>
                    <a:pt x="358" y="3168"/>
                    <a:pt x="358" y="3120"/>
                  </a:cubicBezTo>
                  <a:lnTo>
                    <a:pt x="358" y="2775"/>
                  </a:lnTo>
                  <a:cubicBezTo>
                    <a:pt x="358" y="2751"/>
                    <a:pt x="382" y="2727"/>
                    <a:pt x="418" y="2704"/>
                  </a:cubicBezTo>
                  <a:lnTo>
                    <a:pt x="465" y="2692"/>
                  </a:lnTo>
                  <a:cubicBezTo>
                    <a:pt x="560" y="2680"/>
                    <a:pt x="620" y="2573"/>
                    <a:pt x="596" y="2477"/>
                  </a:cubicBezTo>
                  <a:cubicBezTo>
                    <a:pt x="586" y="2396"/>
                    <a:pt x="507" y="2341"/>
                    <a:pt x="425" y="2341"/>
                  </a:cubicBezTo>
                  <a:cubicBezTo>
                    <a:pt x="411" y="2341"/>
                    <a:pt x="396" y="2343"/>
                    <a:pt x="382" y="2346"/>
                  </a:cubicBezTo>
                  <a:lnTo>
                    <a:pt x="346" y="2370"/>
                  </a:lnTo>
                  <a:cubicBezTo>
                    <a:pt x="144" y="2406"/>
                    <a:pt x="1" y="2585"/>
                    <a:pt x="1" y="2775"/>
                  </a:cubicBezTo>
                  <a:lnTo>
                    <a:pt x="1" y="3120"/>
                  </a:lnTo>
                  <a:cubicBezTo>
                    <a:pt x="1" y="3335"/>
                    <a:pt x="144" y="3513"/>
                    <a:pt x="346" y="3537"/>
                  </a:cubicBezTo>
                  <a:lnTo>
                    <a:pt x="858" y="3644"/>
                  </a:lnTo>
                  <a:cubicBezTo>
                    <a:pt x="894" y="3728"/>
                    <a:pt x="941" y="3835"/>
                    <a:pt x="977" y="3906"/>
                  </a:cubicBezTo>
                  <a:lnTo>
                    <a:pt x="680" y="4359"/>
                  </a:lnTo>
                  <a:cubicBezTo>
                    <a:pt x="560" y="4525"/>
                    <a:pt x="596" y="4763"/>
                    <a:pt x="739" y="4894"/>
                  </a:cubicBezTo>
                  <a:lnTo>
                    <a:pt x="977" y="5132"/>
                  </a:lnTo>
                  <a:cubicBezTo>
                    <a:pt x="1067" y="5216"/>
                    <a:pt x="1182" y="5259"/>
                    <a:pt x="1292" y="5259"/>
                  </a:cubicBezTo>
                  <a:cubicBezTo>
                    <a:pt x="1371" y="5259"/>
                    <a:pt x="1448" y="5237"/>
                    <a:pt x="1513" y="5192"/>
                  </a:cubicBezTo>
                  <a:lnTo>
                    <a:pt x="1965" y="4894"/>
                  </a:lnTo>
                  <a:cubicBezTo>
                    <a:pt x="2049" y="4942"/>
                    <a:pt x="2144" y="4978"/>
                    <a:pt x="2227" y="5013"/>
                  </a:cubicBezTo>
                  <a:lnTo>
                    <a:pt x="2335" y="5537"/>
                  </a:lnTo>
                  <a:cubicBezTo>
                    <a:pt x="2382" y="5728"/>
                    <a:pt x="2561" y="5871"/>
                    <a:pt x="2751" y="5871"/>
                  </a:cubicBezTo>
                  <a:lnTo>
                    <a:pt x="3097" y="5871"/>
                  </a:lnTo>
                  <a:cubicBezTo>
                    <a:pt x="3299" y="5871"/>
                    <a:pt x="3478" y="5728"/>
                    <a:pt x="3513" y="5537"/>
                  </a:cubicBezTo>
                  <a:lnTo>
                    <a:pt x="3620" y="5013"/>
                  </a:lnTo>
                  <a:cubicBezTo>
                    <a:pt x="3704" y="4978"/>
                    <a:pt x="3811" y="4942"/>
                    <a:pt x="3882" y="4894"/>
                  </a:cubicBezTo>
                  <a:lnTo>
                    <a:pt x="4323" y="5192"/>
                  </a:lnTo>
                  <a:cubicBezTo>
                    <a:pt x="4391" y="5241"/>
                    <a:pt x="4472" y="5264"/>
                    <a:pt x="4552" y="5264"/>
                  </a:cubicBezTo>
                  <a:cubicBezTo>
                    <a:pt x="4667" y="5264"/>
                    <a:pt x="4781" y="5217"/>
                    <a:pt x="4859" y="5132"/>
                  </a:cubicBezTo>
                  <a:lnTo>
                    <a:pt x="5097" y="4894"/>
                  </a:lnTo>
                  <a:cubicBezTo>
                    <a:pt x="5252" y="4740"/>
                    <a:pt x="5263" y="4525"/>
                    <a:pt x="5156" y="4359"/>
                  </a:cubicBezTo>
                  <a:lnTo>
                    <a:pt x="4859" y="3906"/>
                  </a:lnTo>
                  <a:cubicBezTo>
                    <a:pt x="4906" y="3823"/>
                    <a:pt x="4954" y="3728"/>
                    <a:pt x="4978" y="3644"/>
                  </a:cubicBezTo>
                  <a:lnTo>
                    <a:pt x="5502" y="3537"/>
                  </a:lnTo>
                  <a:cubicBezTo>
                    <a:pt x="5692" y="3489"/>
                    <a:pt x="5847" y="3311"/>
                    <a:pt x="5847" y="3120"/>
                  </a:cubicBezTo>
                  <a:lnTo>
                    <a:pt x="5847" y="2775"/>
                  </a:lnTo>
                  <a:cubicBezTo>
                    <a:pt x="5847" y="2549"/>
                    <a:pt x="5716" y="2382"/>
                    <a:pt x="5502" y="2334"/>
                  </a:cubicBezTo>
                  <a:lnTo>
                    <a:pt x="4990" y="2227"/>
                  </a:lnTo>
                  <a:cubicBezTo>
                    <a:pt x="4954" y="2144"/>
                    <a:pt x="4906" y="2037"/>
                    <a:pt x="4871" y="1965"/>
                  </a:cubicBezTo>
                  <a:lnTo>
                    <a:pt x="5168" y="1513"/>
                  </a:lnTo>
                  <a:cubicBezTo>
                    <a:pt x="5287" y="1346"/>
                    <a:pt x="5252" y="1108"/>
                    <a:pt x="5109" y="977"/>
                  </a:cubicBezTo>
                  <a:lnTo>
                    <a:pt x="4871" y="739"/>
                  </a:lnTo>
                  <a:cubicBezTo>
                    <a:pt x="4780" y="656"/>
                    <a:pt x="4666" y="613"/>
                    <a:pt x="4555" y="613"/>
                  </a:cubicBezTo>
                  <a:cubicBezTo>
                    <a:pt x="4476" y="613"/>
                    <a:pt x="4399" y="635"/>
                    <a:pt x="4335" y="680"/>
                  </a:cubicBezTo>
                  <a:lnTo>
                    <a:pt x="3882" y="977"/>
                  </a:lnTo>
                  <a:cubicBezTo>
                    <a:pt x="3799" y="941"/>
                    <a:pt x="3704" y="894"/>
                    <a:pt x="3620" y="858"/>
                  </a:cubicBezTo>
                  <a:lnTo>
                    <a:pt x="3513" y="346"/>
                  </a:lnTo>
                  <a:cubicBezTo>
                    <a:pt x="3466" y="144"/>
                    <a:pt x="3287" y="1"/>
                    <a:pt x="30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" name="Google Shape;13351;p63">
              <a:extLst>
                <a:ext uri="{FF2B5EF4-FFF2-40B4-BE49-F238E27FC236}">
                  <a16:creationId xmlns:a16="http://schemas.microsoft.com/office/drawing/2014/main" xmlns="" id="{0ADF10ED-5273-BD20-FF31-E39E9DC345D8}"/>
                </a:ext>
              </a:extLst>
            </p:cNvPr>
            <p:cNvSpPr/>
            <p:nvPr/>
          </p:nvSpPr>
          <p:spPr>
            <a:xfrm>
              <a:off x="6305888" y="3129884"/>
              <a:ext cx="64488" cy="64456"/>
            </a:xfrm>
            <a:custGeom>
              <a:avLst/>
              <a:gdLst/>
              <a:ahLst/>
              <a:cxnLst/>
              <a:rect l="l" t="t" r="r" b="b"/>
              <a:pathLst>
                <a:path w="2026" h="2025" extrusionOk="0">
                  <a:moveTo>
                    <a:pt x="1013" y="1"/>
                  </a:moveTo>
                  <a:cubicBezTo>
                    <a:pt x="453" y="1"/>
                    <a:pt x="1" y="441"/>
                    <a:pt x="1" y="1013"/>
                  </a:cubicBezTo>
                  <a:cubicBezTo>
                    <a:pt x="1" y="1561"/>
                    <a:pt x="442" y="2025"/>
                    <a:pt x="1013" y="2025"/>
                  </a:cubicBezTo>
                  <a:cubicBezTo>
                    <a:pt x="1227" y="2025"/>
                    <a:pt x="1442" y="1942"/>
                    <a:pt x="1620" y="1811"/>
                  </a:cubicBezTo>
                  <a:cubicBezTo>
                    <a:pt x="1692" y="1751"/>
                    <a:pt x="1704" y="1632"/>
                    <a:pt x="1644" y="1561"/>
                  </a:cubicBezTo>
                  <a:cubicBezTo>
                    <a:pt x="1608" y="1517"/>
                    <a:pt x="1549" y="1491"/>
                    <a:pt x="1493" y="1491"/>
                  </a:cubicBezTo>
                  <a:cubicBezTo>
                    <a:pt x="1457" y="1491"/>
                    <a:pt x="1422" y="1502"/>
                    <a:pt x="1394" y="1525"/>
                  </a:cubicBezTo>
                  <a:cubicBezTo>
                    <a:pt x="1275" y="1620"/>
                    <a:pt x="1144" y="1668"/>
                    <a:pt x="989" y="1668"/>
                  </a:cubicBezTo>
                  <a:cubicBezTo>
                    <a:pt x="632" y="1668"/>
                    <a:pt x="358" y="1370"/>
                    <a:pt x="358" y="1025"/>
                  </a:cubicBezTo>
                  <a:cubicBezTo>
                    <a:pt x="382" y="668"/>
                    <a:pt x="668" y="370"/>
                    <a:pt x="1025" y="370"/>
                  </a:cubicBezTo>
                  <a:cubicBezTo>
                    <a:pt x="1382" y="370"/>
                    <a:pt x="1668" y="668"/>
                    <a:pt x="1668" y="1013"/>
                  </a:cubicBezTo>
                  <a:cubicBezTo>
                    <a:pt x="1668" y="1120"/>
                    <a:pt x="1739" y="1191"/>
                    <a:pt x="1846" y="1191"/>
                  </a:cubicBezTo>
                  <a:cubicBezTo>
                    <a:pt x="1942" y="1191"/>
                    <a:pt x="2025" y="1120"/>
                    <a:pt x="2025" y="1013"/>
                  </a:cubicBezTo>
                  <a:cubicBezTo>
                    <a:pt x="2025" y="453"/>
                    <a:pt x="1573" y="1"/>
                    <a:pt x="10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" name="Google Shape;13352;p63">
              <a:extLst>
                <a:ext uri="{FF2B5EF4-FFF2-40B4-BE49-F238E27FC236}">
                  <a16:creationId xmlns:a16="http://schemas.microsoft.com/office/drawing/2014/main" xmlns="" id="{7E8A2052-227F-8D18-4442-CAFE81EA3DA6}"/>
                </a:ext>
              </a:extLst>
            </p:cNvPr>
            <p:cNvSpPr/>
            <p:nvPr/>
          </p:nvSpPr>
          <p:spPr>
            <a:xfrm>
              <a:off x="6173634" y="2997631"/>
              <a:ext cx="70153" cy="70153"/>
            </a:xfrm>
            <a:custGeom>
              <a:avLst/>
              <a:gdLst/>
              <a:ahLst/>
              <a:cxnLst/>
              <a:rect l="l" t="t" r="r" b="b"/>
              <a:pathLst>
                <a:path w="2204" h="2204" extrusionOk="0">
                  <a:moveTo>
                    <a:pt x="1096" y="370"/>
                  </a:moveTo>
                  <a:cubicBezTo>
                    <a:pt x="1501" y="370"/>
                    <a:pt x="1834" y="703"/>
                    <a:pt x="1834" y="1108"/>
                  </a:cubicBezTo>
                  <a:cubicBezTo>
                    <a:pt x="1834" y="1501"/>
                    <a:pt x="1501" y="1834"/>
                    <a:pt x="1096" y="1834"/>
                  </a:cubicBezTo>
                  <a:cubicBezTo>
                    <a:pt x="691" y="1834"/>
                    <a:pt x="370" y="1501"/>
                    <a:pt x="370" y="1108"/>
                  </a:cubicBezTo>
                  <a:cubicBezTo>
                    <a:pt x="370" y="703"/>
                    <a:pt x="703" y="370"/>
                    <a:pt x="1096" y="370"/>
                  </a:cubicBezTo>
                  <a:close/>
                  <a:moveTo>
                    <a:pt x="1096" y="1"/>
                  </a:moveTo>
                  <a:cubicBezTo>
                    <a:pt x="489" y="1"/>
                    <a:pt x="1" y="489"/>
                    <a:pt x="1" y="1108"/>
                  </a:cubicBezTo>
                  <a:cubicBezTo>
                    <a:pt x="1" y="1715"/>
                    <a:pt x="489" y="2203"/>
                    <a:pt x="1096" y="2203"/>
                  </a:cubicBezTo>
                  <a:cubicBezTo>
                    <a:pt x="1715" y="2191"/>
                    <a:pt x="2203" y="1703"/>
                    <a:pt x="2203" y="1108"/>
                  </a:cubicBezTo>
                  <a:cubicBezTo>
                    <a:pt x="2203" y="489"/>
                    <a:pt x="1715" y="1"/>
                    <a:pt x="10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9" name="Google Shape;13584;p63">
            <a:extLst>
              <a:ext uri="{FF2B5EF4-FFF2-40B4-BE49-F238E27FC236}">
                <a16:creationId xmlns:a16="http://schemas.microsoft.com/office/drawing/2014/main" xmlns="" id="{B20C18B5-1B2A-12BF-6718-678414C90027}"/>
              </a:ext>
            </a:extLst>
          </p:cNvPr>
          <p:cNvGrpSpPr/>
          <p:nvPr/>
        </p:nvGrpSpPr>
        <p:grpSpPr>
          <a:xfrm>
            <a:off x="3041562" y="3381990"/>
            <a:ext cx="436113" cy="369440"/>
            <a:chOff x="2770052" y="2009628"/>
            <a:chExt cx="327085" cy="277080"/>
          </a:xfrm>
        </p:grpSpPr>
        <p:sp>
          <p:nvSpPr>
            <p:cNvPr id="50" name="Google Shape;13585;p63">
              <a:extLst>
                <a:ext uri="{FF2B5EF4-FFF2-40B4-BE49-F238E27FC236}">
                  <a16:creationId xmlns:a16="http://schemas.microsoft.com/office/drawing/2014/main" xmlns="" id="{B9891D3D-2C31-8FAF-3AEB-D29C1AB12826}"/>
                </a:ext>
              </a:extLst>
            </p:cNvPr>
            <p:cNvSpPr/>
            <p:nvPr/>
          </p:nvSpPr>
          <p:spPr>
            <a:xfrm>
              <a:off x="2770052" y="2023537"/>
              <a:ext cx="327085" cy="263170"/>
            </a:xfrm>
            <a:custGeom>
              <a:avLst/>
              <a:gdLst/>
              <a:ahLst/>
              <a:cxnLst/>
              <a:rect l="l" t="t" r="r" b="b"/>
              <a:pathLst>
                <a:path w="10276" h="8268" extrusionOk="0">
                  <a:moveTo>
                    <a:pt x="6251" y="2267"/>
                  </a:moveTo>
                  <a:lnTo>
                    <a:pt x="7061" y="2541"/>
                  </a:lnTo>
                  <a:cubicBezTo>
                    <a:pt x="7073" y="2544"/>
                    <a:pt x="7086" y="2545"/>
                    <a:pt x="7098" y="2545"/>
                  </a:cubicBezTo>
                  <a:cubicBezTo>
                    <a:pt x="7136" y="2545"/>
                    <a:pt x="7174" y="2532"/>
                    <a:pt x="7192" y="2505"/>
                  </a:cubicBezTo>
                  <a:lnTo>
                    <a:pt x="7454" y="2314"/>
                  </a:lnTo>
                  <a:lnTo>
                    <a:pt x="9240" y="4660"/>
                  </a:lnTo>
                  <a:lnTo>
                    <a:pt x="8978" y="4874"/>
                  </a:lnTo>
                  <a:cubicBezTo>
                    <a:pt x="8966" y="4862"/>
                    <a:pt x="8942" y="4839"/>
                    <a:pt x="8930" y="4839"/>
                  </a:cubicBezTo>
                  <a:lnTo>
                    <a:pt x="5811" y="3148"/>
                  </a:lnTo>
                  <a:lnTo>
                    <a:pt x="5930" y="2969"/>
                  </a:lnTo>
                  <a:cubicBezTo>
                    <a:pt x="5978" y="2898"/>
                    <a:pt x="5966" y="2803"/>
                    <a:pt x="5894" y="2755"/>
                  </a:cubicBezTo>
                  <a:cubicBezTo>
                    <a:pt x="5864" y="2742"/>
                    <a:pt x="5834" y="2735"/>
                    <a:pt x="5806" y="2735"/>
                  </a:cubicBezTo>
                  <a:cubicBezTo>
                    <a:pt x="5756" y="2735"/>
                    <a:pt x="5710" y="2757"/>
                    <a:pt x="5680" y="2803"/>
                  </a:cubicBezTo>
                  <a:lnTo>
                    <a:pt x="5358" y="3326"/>
                  </a:lnTo>
                  <a:cubicBezTo>
                    <a:pt x="5335" y="3350"/>
                    <a:pt x="5323" y="3374"/>
                    <a:pt x="5323" y="3398"/>
                  </a:cubicBezTo>
                  <a:lnTo>
                    <a:pt x="5323" y="4684"/>
                  </a:lnTo>
                  <a:cubicBezTo>
                    <a:pt x="5323" y="4946"/>
                    <a:pt x="5097" y="5172"/>
                    <a:pt x="4835" y="5172"/>
                  </a:cubicBezTo>
                  <a:cubicBezTo>
                    <a:pt x="4561" y="5172"/>
                    <a:pt x="4346" y="4946"/>
                    <a:pt x="4346" y="4684"/>
                  </a:cubicBezTo>
                  <a:lnTo>
                    <a:pt x="4346" y="3410"/>
                  </a:lnTo>
                  <a:lnTo>
                    <a:pt x="4620" y="2267"/>
                  </a:lnTo>
                  <a:close/>
                  <a:moveTo>
                    <a:pt x="2680" y="1767"/>
                  </a:moveTo>
                  <a:lnTo>
                    <a:pt x="2918" y="1898"/>
                  </a:lnTo>
                  <a:lnTo>
                    <a:pt x="941" y="5303"/>
                  </a:lnTo>
                  <a:lnTo>
                    <a:pt x="703" y="5172"/>
                  </a:lnTo>
                  <a:lnTo>
                    <a:pt x="2680" y="1767"/>
                  </a:lnTo>
                  <a:close/>
                  <a:moveTo>
                    <a:pt x="3180" y="4743"/>
                  </a:moveTo>
                  <a:cubicBezTo>
                    <a:pt x="3287" y="4743"/>
                    <a:pt x="3370" y="4779"/>
                    <a:pt x="3442" y="4874"/>
                  </a:cubicBezTo>
                  <a:cubicBezTo>
                    <a:pt x="3561" y="5017"/>
                    <a:pt x="3525" y="5231"/>
                    <a:pt x="3370" y="5339"/>
                  </a:cubicBezTo>
                  <a:lnTo>
                    <a:pt x="2322" y="6112"/>
                  </a:lnTo>
                  <a:cubicBezTo>
                    <a:pt x="2262" y="6150"/>
                    <a:pt x="2194" y="6169"/>
                    <a:pt x="2127" y="6169"/>
                  </a:cubicBezTo>
                  <a:cubicBezTo>
                    <a:pt x="2023" y="6169"/>
                    <a:pt x="1923" y="6123"/>
                    <a:pt x="1858" y="6029"/>
                  </a:cubicBezTo>
                  <a:cubicBezTo>
                    <a:pt x="1751" y="5886"/>
                    <a:pt x="1787" y="5672"/>
                    <a:pt x="1929" y="5565"/>
                  </a:cubicBezTo>
                  <a:lnTo>
                    <a:pt x="2989" y="4803"/>
                  </a:lnTo>
                  <a:cubicBezTo>
                    <a:pt x="3049" y="4755"/>
                    <a:pt x="3120" y="4743"/>
                    <a:pt x="3180" y="4743"/>
                  </a:cubicBezTo>
                  <a:close/>
                  <a:moveTo>
                    <a:pt x="3775" y="5493"/>
                  </a:moveTo>
                  <a:cubicBezTo>
                    <a:pt x="3870" y="5493"/>
                    <a:pt x="3954" y="5553"/>
                    <a:pt x="4013" y="5636"/>
                  </a:cubicBezTo>
                  <a:cubicBezTo>
                    <a:pt x="4132" y="5779"/>
                    <a:pt x="4085" y="5993"/>
                    <a:pt x="3942" y="6089"/>
                  </a:cubicBezTo>
                  <a:lnTo>
                    <a:pt x="3132" y="6708"/>
                  </a:lnTo>
                  <a:cubicBezTo>
                    <a:pt x="3076" y="6745"/>
                    <a:pt x="3013" y="6764"/>
                    <a:pt x="2949" y="6764"/>
                  </a:cubicBezTo>
                  <a:cubicBezTo>
                    <a:pt x="2851" y="6764"/>
                    <a:pt x="2752" y="6718"/>
                    <a:pt x="2680" y="6624"/>
                  </a:cubicBezTo>
                  <a:cubicBezTo>
                    <a:pt x="2572" y="6482"/>
                    <a:pt x="2596" y="6255"/>
                    <a:pt x="2751" y="6148"/>
                  </a:cubicBezTo>
                  <a:lnTo>
                    <a:pt x="3537" y="5589"/>
                  </a:lnTo>
                  <a:cubicBezTo>
                    <a:pt x="3573" y="5565"/>
                    <a:pt x="3596" y="5541"/>
                    <a:pt x="3620" y="5529"/>
                  </a:cubicBezTo>
                  <a:cubicBezTo>
                    <a:pt x="3668" y="5517"/>
                    <a:pt x="3715" y="5493"/>
                    <a:pt x="3775" y="5493"/>
                  </a:cubicBezTo>
                  <a:close/>
                  <a:moveTo>
                    <a:pt x="4359" y="6281"/>
                  </a:moveTo>
                  <a:cubicBezTo>
                    <a:pt x="4454" y="6281"/>
                    <a:pt x="4550" y="6321"/>
                    <a:pt x="4620" y="6398"/>
                  </a:cubicBezTo>
                  <a:cubicBezTo>
                    <a:pt x="4739" y="6553"/>
                    <a:pt x="4704" y="6755"/>
                    <a:pt x="4549" y="6863"/>
                  </a:cubicBezTo>
                  <a:lnTo>
                    <a:pt x="3954" y="7303"/>
                  </a:lnTo>
                  <a:cubicBezTo>
                    <a:pt x="3898" y="7331"/>
                    <a:pt x="3829" y="7358"/>
                    <a:pt x="3767" y="7358"/>
                  </a:cubicBezTo>
                  <a:cubicBezTo>
                    <a:pt x="3749" y="7358"/>
                    <a:pt x="3732" y="7356"/>
                    <a:pt x="3715" y="7351"/>
                  </a:cubicBezTo>
                  <a:cubicBezTo>
                    <a:pt x="3620" y="7339"/>
                    <a:pt x="3549" y="7303"/>
                    <a:pt x="3513" y="7220"/>
                  </a:cubicBezTo>
                  <a:cubicBezTo>
                    <a:pt x="3406" y="7077"/>
                    <a:pt x="3430" y="6863"/>
                    <a:pt x="3584" y="6755"/>
                  </a:cubicBezTo>
                  <a:lnTo>
                    <a:pt x="4144" y="6363"/>
                  </a:lnTo>
                  <a:lnTo>
                    <a:pt x="4168" y="6339"/>
                  </a:lnTo>
                  <a:cubicBezTo>
                    <a:pt x="4226" y="6300"/>
                    <a:pt x="4292" y="6281"/>
                    <a:pt x="4359" y="6281"/>
                  </a:cubicBezTo>
                  <a:close/>
                  <a:moveTo>
                    <a:pt x="2870" y="2553"/>
                  </a:moveTo>
                  <a:lnTo>
                    <a:pt x="3156" y="2707"/>
                  </a:lnTo>
                  <a:cubicBezTo>
                    <a:pt x="3173" y="2725"/>
                    <a:pt x="3197" y="2736"/>
                    <a:pt x="3218" y="2736"/>
                  </a:cubicBezTo>
                  <a:cubicBezTo>
                    <a:pt x="3226" y="2736"/>
                    <a:pt x="3233" y="2734"/>
                    <a:pt x="3239" y="2731"/>
                  </a:cubicBezTo>
                  <a:lnTo>
                    <a:pt x="3942" y="2636"/>
                  </a:lnTo>
                  <a:lnTo>
                    <a:pt x="4192" y="2743"/>
                  </a:lnTo>
                  <a:lnTo>
                    <a:pt x="4049" y="3338"/>
                  </a:lnTo>
                  <a:lnTo>
                    <a:pt x="4049" y="3362"/>
                  </a:lnTo>
                  <a:lnTo>
                    <a:pt x="4049" y="4648"/>
                  </a:lnTo>
                  <a:cubicBezTo>
                    <a:pt x="4049" y="5077"/>
                    <a:pt x="4406" y="5434"/>
                    <a:pt x="4835" y="5434"/>
                  </a:cubicBezTo>
                  <a:cubicBezTo>
                    <a:pt x="5263" y="5434"/>
                    <a:pt x="5620" y="5077"/>
                    <a:pt x="5620" y="4648"/>
                  </a:cubicBezTo>
                  <a:lnTo>
                    <a:pt x="5620" y="3410"/>
                  </a:lnTo>
                  <a:lnTo>
                    <a:pt x="5656" y="3362"/>
                  </a:lnTo>
                  <a:lnTo>
                    <a:pt x="8776" y="5065"/>
                  </a:lnTo>
                  <a:cubicBezTo>
                    <a:pt x="8942" y="5184"/>
                    <a:pt x="9002" y="5374"/>
                    <a:pt x="8907" y="5541"/>
                  </a:cubicBezTo>
                  <a:cubicBezTo>
                    <a:pt x="8850" y="5654"/>
                    <a:pt x="8745" y="5717"/>
                    <a:pt x="8631" y="5717"/>
                  </a:cubicBezTo>
                  <a:cubicBezTo>
                    <a:pt x="8576" y="5717"/>
                    <a:pt x="8520" y="5703"/>
                    <a:pt x="8466" y="5672"/>
                  </a:cubicBezTo>
                  <a:lnTo>
                    <a:pt x="6740" y="4743"/>
                  </a:lnTo>
                  <a:cubicBezTo>
                    <a:pt x="6711" y="4727"/>
                    <a:pt x="6682" y="4719"/>
                    <a:pt x="6655" y="4719"/>
                  </a:cubicBezTo>
                  <a:cubicBezTo>
                    <a:pt x="6603" y="4719"/>
                    <a:pt x="6557" y="4748"/>
                    <a:pt x="6525" y="4803"/>
                  </a:cubicBezTo>
                  <a:cubicBezTo>
                    <a:pt x="6490" y="4874"/>
                    <a:pt x="6513" y="4958"/>
                    <a:pt x="6585" y="5005"/>
                  </a:cubicBezTo>
                  <a:lnTo>
                    <a:pt x="8037" y="5791"/>
                  </a:lnTo>
                  <a:cubicBezTo>
                    <a:pt x="8192" y="5886"/>
                    <a:pt x="8252" y="6077"/>
                    <a:pt x="8168" y="6243"/>
                  </a:cubicBezTo>
                  <a:cubicBezTo>
                    <a:pt x="8104" y="6356"/>
                    <a:pt x="7996" y="6415"/>
                    <a:pt x="7881" y="6415"/>
                  </a:cubicBezTo>
                  <a:cubicBezTo>
                    <a:pt x="7826" y="6415"/>
                    <a:pt x="7770" y="6401"/>
                    <a:pt x="7716" y="6374"/>
                  </a:cubicBezTo>
                  <a:lnTo>
                    <a:pt x="6251" y="5565"/>
                  </a:lnTo>
                  <a:cubicBezTo>
                    <a:pt x="6226" y="5554"/>
                    <a:pt x="6200" y="5548"/>
                    <a:pt x="6175" y="5548"/>
                  </a:cubicBezTo>
                  <a:cubicBezTo>
                    <a:pt x="6120" y="5548"/>
                    <a:pt x="6070" y="5575"/>
                    <a:pt x="6037" y="5624"/>
                  </a:cubicBezTo>
                  <a:cubicBezTo>
                    <a:pt x="5990" y="5708"/>
                    <a:pt x="6025" y="5791"/>
                    <a:pt x="6097" y="5839"/>
                  </a:cubicBezTo>
                  <a:lnTo>
                    <a:pt x="7287" y="6493"/>
                  </a:lnTo>
                  <a:cubicBezTo>
                    <a:pt x="7454" y="6577"/>
                    <a:pt x="7514" y="6779"/>
                    <a:pt x="7418" y="6934"/>
                  </a:cubicBezTo>
                  <a:cubicBezTo>
                    <a:pt x="7360" y="7050"/>
                    <a:pt x="7250" y="7114"/>
                    <a:pt x="7132" y="7114"/>
                  </a:cubicBezTo>
                  <a:cubicBezTo>
                    <a:pt x="7081" y="7114"/>
                    <a:pt x="7028" y="7102"/>
                    <a:pt x="6978" y="7077"/>
                  </a:cubicBezTo>
                  <a:lnTo>
                    <a:pt x="5728" y="6386"/>
                  </a:lnTo>
                  <a:cubicBezTo>
                    <a:pt x="5705" y="6371"/>
                    <a:pt x="5680" y="6365"/>
                    <a:pt x="5655" y="6365"/>
                  </a:cubicBezTo>
                  <a:cubicBezTo>
                    <a:pt x="5601" y="6365"/>
                    <a:pt x="5546" y="6397"/>
                    <a:pt x="5513" y="6446"/>
                  </a:cubicBezTo>
                  <a:cubicBezTo>
                    <a:pt x="5478" y="6517"/>
                    <a:pt x="5501" y="6613"/>
                    <a:pt x="5573" y="6660"/>
                  </a:cubicBezTo>
                  <a:lnTo>
                    <a:pt x="6549" y="7172"/>
                  </a:lnTo>
                  <a:cubicBezTo>
                    <a:pt x="6704" y="7267"/>
                    <a:pt x="6763" y="7458"/>
                    <a:pt x="6680" y="7625"/>
                  </a:cubicBezTo>
                  <a:cubicBezTo>
                    <a:pt x="6616" y="7737"/>
                    <a:pt x="6508" y="7801"/>
                    <a:pt x="6393" y="7801"/>
                  </a:cubicBezTo>
                  <a:cubicBezTo>
                    <a:pt x="6338" y="7801"/>
                    <a:pt x="6282" y="7786"/>
                    <a:pt x="6228" y="7756"/>
                  </a:cubicBezTo>
                  <a:lnTo>
                    <a:pt x="5549" y="7386"/>
                  </a:lnTo>
                  <a:cubicBezTo>
                    <a:pt x="5549" y="7255"/>
                    <a:pt x="5501" y="7101"/>
                    <a:pt x="5406" y="6994"/>
                  </a:cubicBezTo>
                  <a:cubicBezTo>
                    <a:pt x="5299" y="6851"/>
                    <a:pt x="5132" y="6755"/>
                    <a:pt x="4954" y="6744"/>
                  </a:cubicBezTo>
                  <a:lnTo>
                    <a:pt x="4954" y="6696"/>
                  </a:lnTo>
                  <a:cubicBezTo>
                    <a:pt x="4977" y="6541"/>
                    <a:pt x="4930" y="6363"/>
                    <a:pt x="4835" y="6220"/>
                  </a:cubicBezTo>
                  <a:cubicBezTo>
                    <a:pt x="4716" y="6077"/>
                    <a:pt x="4549" y="5982"/>
                    <a:pt x="4370" y="5970"/>
                  </a:cubicBezTo>
                  <a:lnTo>
                    <a:pt x="4370" y="5922"/>
                  </a:lnTo>
                  <a:cubicBezTo>
                    <a:pt x="4406" y="5767"/>
                    <a:pt x="4358" y="5589"/>
                    <a:pt x="4251" y="5446"/>
                  </a:cubicBezTo>
                  <a:cubicBezTo>
                    <a:pt x="4132" y="5303"/>
                    <a:pt x="3965" y="5208"/>
                    <a:pt x="3787" y="5196"/>
                  </a:cubicBezTo>
                  <a:lnTo>
                    <a:pt x="3787" y="5148"/>
                  </a:lnTo>
                  <a:cubicBezTo>
                    <a:pt x="3823" y="4993"/>
                    <a:pt x="3775" y="4815"/>
                    <a:pt x="3668" y="4672"/>
                  </a:cubicBezTo>
                  <a:cubicBezTo>
                    <a:pt x="3547" y="4516"/>
                    <a:pt x="3359" y="4432"/>
                    <a:pt x="3172" y="4432"/>
                  </a:cubicBezTo>
                  <a:cubicBezTo>
                    <a:pt x="3044" y="4432"/>
                    <a:pt x="2917" y="4471"/>
                    <a:pt x="2811" y="4553"/>
                  </a:cubicBezTo>
                  <a:lnTo>
                    <a:pt x="1763" y="5315"/>
                  </a:lnTo>
                  <a:lnTo>
                    <a:pt x="1394" y="5112"/>
                  </a:lnTo>
                  <a:lnTo>
                    <a:pt x="2870" y="2553"/>
                  </a:lnTo>
                  <a:close/>
                  <a:moveTo>
                    <a:pt x="4936" y="7026"/>
                  </a:moveTo>
                  <a:cubicBezTo>
                    <a:pt x="5036" y="7026"/>
                    <a:pt x="5132" y="7070"/>
                    <a:pt x="5204" y="7148"/>
                  </a:cubicBezTo>
                  <a:cubicBezTo>
                    <a:pt x="5251" y="7244"/>
                    <a:pt x="5275" y="7315"/>
                    <a:pt x="5263" y="7398"/>
                  </a:cubicBezTo>
                  <a:cubicBezTo>
                    <a:pt x="5251" y="7494"/>
                    <a:pt x="5204" y="7565"/>
                    <a:pt x="5132" y="7625"/>
                  </a:cubicBezTo>
                  <a:lnTo>
                    <a:pt x="4787" y="7875"/>
                  </a:lnTo>
                  <a:cubicBezTo>
                    <a:pt x="4729" y="7918"/>
                    <a:pt x="4658" y="7940"/>
                    <a:pt x="4588" y="7940"/>
                  </a:cubicBezTo>
                  <a:cubicBezTo>
                    <a:pt x="4487" y="7940"/>
                    <a:pt x="4386" y="7895"/>
                    <a:pt x="4323" y="7803"/>
                  </a:cubicBezTo>
                  <a:cubicBezTo>
                    <a:pt x="4215" y="7660"/>
                    <a:pt x="4251" y="7446"/>
                    <a:pt x="4406" y="7339"/>
                  </a:cubicBezTo>
                  <a:lnTo>
                    <a:pt x="4727" y="7101"/>
                  </a:lnTo>
                  <a:lnTo>
                    <a:pt x="4739" y="7089"/>
                  </a:lnTo>
                  <a:cubicBezTo>
                    <a:pt x="4802" y="7046"/>
                    <a:pt x="4870" y="7026"/>
                    <a:pt x="4936" y="7026"/>
                  </a:cubicBezTo>
                  <a:close/>
                  <a:moveTo>
                    <a:pt x="180" y="0"/>
                  </a:moveTo>
                  <a:cubicBezTo>
                    <a:pt x="125" y="0"/>
                    <a:pt x="69" y="27"/>
                    <a:pt x="36" y="76"/>
                  </a:cubicBezTo>
                  <a:cubicBezTo>
                    <a:pt x="1" y="159"/>
                    <a:pt x="24" y="243"/>
                    <a:pt x="96" y="290"/>
                  </a:cubicBezTo>
                  <a:lnTo>
                    <a:pt x="2382" y="1600"/>
                  </a:lnTo>
                  <a:lnTo>
                    <a:pt x="405" y="5005"/>
                  </a:lnTo>
                  <a:lnTo>
                    <a:pt x="251" y="4922"/>
                  </a:lnTo>
                  <a:cubicBezTo>
                    <a:pt x="221" y="4905"/>
                    <a:pt x="192" y="4897"/>
                    <a:pt x="164" y="4897"/>
                  </a:cubicBezTo>
                  <a:cubicBezTo>
                    <a:pt x="113" y="4897"/>
                    <a:pt x="67" y="4923"/>
                    <a:pt x="36" y="4969"/>
                  </a:cubicBezTo>
                  <a:cubicBezTo>
                    <a:pt x="1" y="5053"/>
                    <a:pt x="24" y="5136"/>
                    <a:pt x="96" y="5184"/>
                  </a:cubicBezTo>
                  <a:lnTo>
                    <a:pt x="882" y="5648"/>
                  </a:lnTo>
                  <a:cubicBezTo>
                    <a:pt x="908" y="5663"/>
                    <a:pt x="934" y="5670"/>
                    <a:pt x="959" y="5670"/>
                  </a:cubicBezTo>
                  <a:cubicBezTo>
                    <a:pt x="1014" y="5670"/>
                    <a:pt x="1063" y="5638"/>
                    <a:pt x="1096" y="5589"/>
                  </a:cubicBezTo>
                  <a:lnTo>
                    <a:pt x="1215" y="5398"/>
                  </a:lnTo>
                  <a:lnTo>
                    <a:pt x="1537" y="5565"/>
                  </a:lnTo>
                  <a:cubicBezTo>
                    <a:pt x="1441" y="5779"/>
                    <a:pt x="1453" y="6029"/>
                    <a:pt x="1584" y="6220"/>
                  </a:cubicBezTo>
                  <a:cubicBezTo>
                    <a:pt x="1703" y="6386"/>
                    <a:pt x="1894" y="6482"/>
                    <a:pt x="2096" y="6482"/>
                  </a:cubicBezTo>
                  <a:cubicBezTo>
                    <a:pt x="2156" y="6482"/>
                    <a:pt x="2227" y="6458"/>
                    <a:pt x="2287" y="6446"/>
                  </a:cubicBezTo>
                  <a:cubicBezTo>
                    <a:pt x="2287" y="6577"/>
                    <a:pt x="2334" y="6720"/>
                    <a:pt x="2406" y="6815"/>
                  </a:cubicBezTo>
                  <a:cubicBezTo>
                    <a:pt x="2525" y="6982"/>
                    <a:pt x="2715" y="7077"/>
                    <a:pt x="2906" y="7077"/>
                  </a:cubicBezTo>
                  <a:cubicBezTo>
                    <a:pt x="2965" y="7077"/>
                    <a:pt x="3049" y="7053"/>
                    <a:pt x="3108" y="7041"/>
                  </a:cubicBezTo>
                  <a:cubicBezTo>
                    <a:pt x="3108" y="7160"/>
                    <a:pt x="3144" y="7291"/>
                    <a:pt x="3227" y="7398"/>
                  </a:cubicBezTo>
                  <a:cubicBezTo>
                    <a:pt x="3323" y="7529"/>
                    <a:pt x="3465" y="7625"/>
                    <a:pt x="3644" y="7648"/>
                  </a:cubicBezTo>
                  <a:cubicBezTo>
                    <a:pt x="3668" y="7648"/>
                    <a:pt x="3715" y="7672"/>
                    <a:pt x="3739" y="7672"/>
                  </a:cubicBezTo>
                  <a:cubicBezTo>
                    <a:pt x="3799" y="7672"/>
                    <a:pt x="3882" y="7648"/>
                    <a:pt x="3942" y="7636"/>
                  </a:cubicBezTo>
                  <a:cubicBezTo>
                    <a:pt x="3942" y="7767"/>
                    <a:pt x="3977" y="7886"/>
                    <a:pt x="4061" y="7994"/>
                  </a:cubicBezTo>
                  <a:cubicBezTo>
                    <a:pt x="4156" y="8125"/>
                    <a:pt x="4299" y="8220"/>
                    <a:pt x="4477" y="8244"/>
                  </a:cubicBezTo>
                  <a:cubicBezTo>
                    <a:pt x="4501" y="8244"/>
                    <a:pt x="4549" y="8267"/>
                    <a:pt x="4573" y="8267"/>
                  </a:cubicBezTo>
                  <a:cubicBezTo>
                    <a:pt x="4716" y="8267"/>
                    <a:pt x="4835" y="8220"/>
                    <a:pt x="4954" y="8148"/>
                  </a:cubicBezTo>
                  <a:lnTo>
                    <a:pt x="5287" y="7886"/>
                  </a:lnTo>
                  <a:cubicBezTo>
                    <a:pt x="5370" y="7827"/>
                    <a:pt x="5430" y="7767"/>
                    <a:pt x="5466" y="7684"/>
                  </a:cubicBezTo>
                  <a:lnTo>
                    <a:pt x="6085" y="8029"/>
                  </a:lnTo>
                  <a:cubicBezTo>
                    <a:pt x="6168" y="8077"/>
                    <a:pt x="6275" y="8101"/>
                    <a:pt x="6382" y="8101"/>
                  </a:cubicBezTo>
                  <a:cubicBezTo>
                    <a:pt x="6442" y="8101"/>
                    <a:pt x="6501" y="8089"/>
                    <a:pt x="6561" y="8077"/>
                  </a:cubicBezTo>
                  <a:cubicBezTo>
                    <a:pt x="6716" y="8029"/>
                    <a:pt x="6859" y="7922"/>
                    <a:pt x="6930" y="7779"/>
                  </a:cubicBezTo>
                  <a:cubicBezTo>
                    <a:pt x="6990" y="7648"/>
                    <a:pt x="7013" y="7529"/>
                    <a:pt x="7002" y="7398"/>
                  </a:cubicBezTo>
                  <a:cubicBezTo>
                    <a:pt x="7049" y="7398"/>
                    <a:pt x="7073" y="7422"/>
                    <a:pt x="7121" y="7422"/>
                  </a:cubicBezTo>
                  <a:cubicBezTo>
                    <a:pt x="7347" y="7422"/>
                    <a:pt x="7573" y="7303"/>
                    <a:pt x="7668" y="7089"/>
                  </a:cubicBezTo>
                  <a:cubicBezTo>
                    <a:pt x="7728" y="6970"/>
                    <a:pt x="7764" y="6839"/>
                    <a:pt x="7752" y="6720"/>
                  </a:cubicBezTo>
                  <a:cubicBezTo>
                    <a:pt x="7787" y="6720"/>
                    <a:pt x="7823" y="6732"/>
                    <a:pt x="7871" y="6732"/>
                  </a:cubicBezTo>
                  <a:cubicBezTo>
                    <a:pt x="8085" y="6732"/>
                    <a:pt x="8311" y="6613"/>
                    <a:pt x="8418" y="6410"/>
                  </a:cubicBezTo>
                  <a:cubicBezTo>
                    <a:pt x="8478" y="6291"/>
                    <a:pt x="8502" y="6172"/>
                    <a:pt x="8490" y="6029"/>
                  </a:cubicBezTo>
                  <a:cubicBezTo>
                    <a:pt x="8537" y="6029"/>
                    <a:pt x="8561" y="6053"/>
                    <a:pt x="8609" y="6053"/>
                  </a:cubicBezTo>
                  <a:cubicBezTo>
                    <a:pt x="8668" y="6053"/>
                    <a:pt x="8728" y="6029"/>
                    <a:pt x="8787" y="6017"/>
                  </a:cubicBezTo>
                  <a:cubicBezTo>
                    <a:pt x="8954" y="5970"/>
                    <a:pt x="9085" y="5874"/>
                    <a:pt x="9157" y="5720"/>
                  </a:cubicBezTo>
                  <a:cubicBezTo>
                    <a:pt x="9240" y="5577"/>
                    <a:pt x="9264" y="5410"/>
                    <a:pt x="9204" y="5243"/>
                  </a:cubicBezTo>
                  <a:cubicBezTo>
                    <a:pt x="9192" y="5196"/>
                    <a:pt x="9180" y="5172"/>
                    <a:pt x="9157" y="5136"/>
                  </a:cubicBezTo>
                  <a:lnTo>
                    <a:pt x="9430" y="4946"/>
                  </a:lnTo>
                  <a:lnTo>
                    <a:pt x="9561" y="5124"/>
                  </a:lnTo>
                  <a:cubicBezTo>
                    <a:pt x="9591" y="5161"/>
                    <a:pt x="9644" y="5180"/>
                    <a:pt x="9694" y="5180"/>
                  </a:cubicBezTo>
                  <a:cubicBezTo>
                    <a:pt x="9724" y="5180"/>
                    <a:pt x="9753" y="5173"/>
                    <a:pt x="9776" y="5160"/>
                  </a:cubicBezTo>
                  <a:lnTo>
                    <a:pt x="10192" y="4827"/>
                  </a:lnTo>
                  <a:cubicBezTo>
                    <a:pt x="10264" y="4743"/>
                    <a:pt x="10276" y="4648"/>
                    <a:pt x="10240" y="4577"/>
                  </a:cubicBezTo>
                  <a:cubicBezTo>
                    <a:pt x="10210" y="4539"/>
                    <a:pt x="10157" y="4521"/>
                    <a:pt x="10107" y="4521"/>
                  </a:cubicBezTo>
                  <a:cubicBezTo>
                    <a:pt x="10077" y="4521"/>
                    <a:pt x="10048" y="4527"/>
                    <a:pt x="10026" y="4541"/>
                  </a:cubicBezTo>
                  <a:lnTo>
                    <a:pt x="9728" y="4779"/>
                  </a:lnTo>
                  <a:lnTo>
                    <a:pt x="7347" y="1671"/>
                  </a:lnTo>
                  <a:lnTo>
                    <a:pt x="8704" y="790"/>
                  </a:lnTo>
                  <a:cubicBezTo>
                    <a:pt x="8776" y="755"/>
                    <a:pt x="8787" y="659"/>
                    <a:pt x="8752" y="588"/>
                  </a:cubicBezTo>
                  <a:cubicBezTo>
                    <a:pt x="8721" y="542"/>
                    <a:pt x="8670" y="516"/>
                    <a:pt x="8619" y="516"/>
                  </a:cubicBezTo>
                  <a:cubicBezTo>
                    <a:pt x="8591" y="516"/>
                    <a:pt x="8563" y="523"/>
                    <a:pt x="8537" y="540"/>
                  </a:cubicBezTo>
                  <a:lnTo>
                    <a:pt x="7049" y="1493"/>
                  </a:lnTo>
                  <a:cubicBezTo>
                    <a:pt x="6978" y="1540"/>
                    <a:pt x="6966" y="1648"/>
                    <a:pt x="7002" y="1719"/>
                  </a:cubicBezTo>
                  <a:lnTo>
                    <a:pt x="7275" y="2076"/>
                  </a:lnTo>
                  <a:lnTo>
                    <a:pt x="7085" y="2219"/>
                  </a:lnTo>
                  <a:lnTo>
                    <a:pt x="6311" y="1969"/>
                  </a:lnTo>
                  <a:cubicBezTo>
                    <a:pt x="6287" y="1969"/>
                    <a:pt x="6275" y="1957"/>
                    <a:pt x="6263" y="1957"/>
                  </a:cubicBezTo>
                  <a:lnTo>
                    <a:pt x="4501" y="1957"/>
                  </a:lnTo>
                  <a:cubicBezTo>
                    <a:pt x="4430" y="1957"/>
                    <a:pt x="4370" y="2005"/>
                    <a:pt x="4358" y="2076"/>
                  </a:cubicBezTo>
                  <a:lnTo>
                    <a:pt x="4251" y="2481"/>
                  </a:lnTo>
                  <a:lnTo>
                    <a:pt x="4001" y="2374"/>
                  </a:lnTo>
                  <a:cubicBezTo>
                    <a:pt x="3965" y="2362"/>
                    <a:pt x="3954" y="2362"/>
                    <a:pt x="3930" y="2362"/>
                  </a:cubicBezTo>
                  <a:lnTo>
                    <a:pt x="3227" y="2433"/>
                  </a:lnTo>
                  <a:lnTo>
                    <a:pt x="2989" y="2302"/>
                  </a:lnTo>
                  <a:lnTo>
                    <a:pt x="3215" y="1910"/>
                  </a:lnTo>
                  <a:cubicBezTo>
                    <a:pt x="3251" y="1838"/>
                    <a:pt x="3227" y="1743"/>
                    <a:pt x="3156" y="1707"/>
                  </a:cubicBezTo>
                  <a:lnTo>
                    <a:pt x="251" y="16"/>
                  </a:lnTo>
                  <a:cubicBezTo>
                    <a:pt x="229" y="5"/>
                    <a:pt x="204" y="0"/>
                    <a:pt x="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" name="Google Shape;13586;p63">
              <a:extLst>
                <a:ext uri="{FF2B5EF4-FFF2-40B4-BE49-F238E27FC236}">
                  <a16:creationId xmlns:a16="http://schemas.microsoft.com/office/drawing/2014/main" xmlns="" id="{D59904A7-F217-0B87-78DA-2C22CC0CE34E}"/>
                </a:ext>
              </a:extLst>
            </p:cNvPr>
            <p:cNvSpPr/>
            <p:nvPr/>
          </p:nvSpPr>
          <p:spPr>
            <a:xfrm>
              <a:off x="3059960" y="2009628"/>
              <a:ext cx="37177" cy="26960"/>
            </a:xfrm>
            <a:custGeom>
              <a:avLst/>
              <a:gdLst/>
              <a:ahLst/>
              <a:cxnLst/>
              <a:rect l="l" t="t" r="r" b="b"/>
              <a:pathLst>
                <a:path w="1168" h="847" extrusionOk="0">
                  <a:moveTo>
                    <a:pt x="999" y="0"/>
                  </a:moveTo>
                  <a:cubicBezTo>
                    <a:pt x="971" y="0"/>
                    <a:pt x="943" y="8"/>
                    <a:pt x="918" y="25"/>
                  </a:cubicBezTo>
                  <a:lnTo>
                    <a:pt x="84" y="561"/>
                  </a:lnTo>
                  <a:cubicBezTo>
                    <a:pt x="13" y="608"/>
                    <a:pt x="1" y="692"/>
                    <a:pt x="37" y="775"/>
                  </a:cubicBezTo>
                  <a:cubicBezTo>
                    <a:pt x="72" y="811"/>
                    <a:pt x="120" y="846"/>
                    <a:pt x="156" y="846"/>
                  </a:cubicBezTo>
                  <a:cubicBezTo>
                    <a:pt x="191" y="846"/>
                    <a:pt x="215" y="823"/>
                    <a:pt x="239" y="811"/>
                  </a:cubicBezTo>
                  <a:lnTo>
                    <a:pt x="1073" y="275"/>
                  </a:lnTo>
                  <a:cubicBezTo>
                    <a:pt x="1156" y="239"/>
                    <a:pt x="1168" y="144"/>
                    <a:pt x="1132" y="72"/>
                  </a:cubicBezTo>
                  <a:cubicBezTo>
                    <a:pt x="1101" y="26"/>
                    <a:pt x="1051" y="0"/>
                    <a:pt x="9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52" name="Google Shape;118;g75d09c40cf_1_38">
            <a:extLst>
              <a:ext uri="{FF2B5EF4-FFF2-40B4-BE49-F238E27FC236}">
                <a16:creationId xmlns:a16="http://schemas.microsoft.com/office/drawing/2014/main" xmlns="" id="{E2ECA70D-6963-35AC-06EF-F38B57DB79A3}"/>
              </a:ext>
            </a:extLst>
          </p:cNvPr>
          <p:cNvSpPr/>
          <p:nvPr/>
        </p:nvSpPr>
        <p:spPr>
          <a:xfrm>
            <a:off x="217487" y="4233747"/>
            <a:ext cx="4384733" cy="37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779" tIns="50376" rIns="100779" bIns="50376" anchor="ctr" anchorCtr="0">
            <a:noAutofit/>
          </a:bodyPr>
          <a:lstStyle/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ru-RU" sz="2000" b="1" dirty="0">
                <a:solidFill>
                  <a:schemeClr val="tx1"/>
                </a:solidFill>
                <a:latin typeface="Candara Light" panose="020E0502030303020204" pitchFamily="34" charset="0"/>
                <a:ea typeface="Calibri"/>
                <a:cs typeface="Calibri"/>
                <a:sym typeface="Calibri"/>
              </a:rPr>
              <a:t>ЮСУПОВ ЭДУАРД ХАКИМОВИЧ</a:t>
            </a:r>
          </a:p>
        </p:txBody>
      </p:sp>
    </p:spTree>
    <p:extLst>
      <p:ext uri="{BB962C8B-B14F-4D97-AF65-F5344CB8AC3E}">
        <p14:creationId xmlns:p14="http://schemas.microsoft.com/office/powerpoint/2010/main" val="13902584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8101" y="3425"/>
            <a:ext cx="3862070" cy="561340"/>
          </a:xfrm>
          <a:custGeom>
            <a:avLst/>
            <a:gdLst/>
            <a:ahLst/>
            <a:cxnLst/>
            <a:rect l="l" t="t" r="r" b="b"/>
            <a:pathLst>
              <a:path w="3862070" h="561340">
                <a:moveTo>
                  <a:pt x="3861686" y="0"/>
                </a:moveTo>
                <a:lnTo>
                  <a:pt x="0" y="0"/>
                </a:lnTo>
                <a:lnTo>
                  <a:pt x="0" y="561272"/>
                </a:lnTo>
                <a:lnTo>
                  <a:pt x="3861686" y="561272"/>
                </a:lnTo>
                <a:lnTo>
                  <a:pt x="3861686" y="0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0" y="4641849"/>
            <a:ext cx="3135313" cy="827221"/>
          </a:xfrm>
          <a:custGeom>
            <a:avLst/>
            <a:gdLst/>
            <a:ahLst/>
            <a:cxnLst/>
            <a:rect l="l" t="t" r="r" b="b"/>
            <a:pathLst>
              <a:path w="2124075" h="1188720">
                <a:moveTo>
                  <a:pt x="0" y="1188533"/>
                </a:moveTo>
                <a:lnTo>
                  <a:pt x="2123488" y="1188533"/>
                </a:lnTo>
                <a:lnTo>
                  <a:pt x="2123488" y="0"/>
                </a:lnTo>
                <a:lnTo>
                  <a:pt x="0" y="0"/>
                </a:lnTo>
                <a:lnTo>
                  <a:pt x="0" y="1188533"/>
                </a:lnTo>
                <a:close/>
              </a:path>
            </a:pathLst>
          </a:custGeom>
          <a:solidFill>
            <a:srgbClr val="00B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7" name="object 27"/>
          <p:cNvGrpSpPr/>
          <p:nvPr/>
        </p:nvGrpSpPr>
        <p:grpSpPr>
          <a:xfrm>
            <a:off x="3134726" y="4600407"/>
            <a:ext cx="6596649" cy="868664"/>
            <a:chOff x="2123488" y="4280351"/>
            <a:chExt cx="5578475" cy="1188720"/>
          </a:xfrm>
        </p:grpSpPr>
        <p:sp>
          <p:nvSpPr>
            <p:cNvPr id="28" name="object 28"/>
            <p:cNvSpPr/>
            <p:nvPr/>
          </p:nvSpPr>
          <p:spPr>
            <a:xfrm>
              <a:off x="4477543" y="4280351"/>
              <a:ext cx="897255" cy="1188720"/>
            </a:xfrm>
            <a:custGeom>
              <a:avLst/>
              <a:gdLst/>
              <a:ahLst/>
              <a:cxnLst/>
              <a:rect l="l" t="t" r="r" b="b"/>
              <a:pathLst>
                <a:path w="897254" h="1188720">
                  <a:moveTo>
                    <a:pt x="896830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896830" y="1188533"/>
                  </a:lnTo>
                  <a:lnTo>
                    <a:pt x="896830" y="0"/>
                  </a:lnTo>
                  <a:close/>
                </a:path>
              </a:pathLst>
            </a:custGeom>
            <a:solidFill>
              <a:srgbClr val="0082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123488" y="4280351"/>
              <a:ext cx="2354580" cy="1188720"/>
            </a:xfrm>
            <a:custGeom>
              <a:avLst/>
              <a:gdLst/>
              <a:ahLst/>
              <a:cxnLst/>
              <a:rect l="l" t="t" r="r" b="b"/>
              <a:pathLst>
                <a:path w="2354579" h="1188720">
                  <a:moveTo>
                    <a:pt x="2354051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54051" y="1188533"/>
                  </a:lnTo>
                  <a:lnTo>
                    <a:pt x="2354051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374374" y="4280351"/>
              <a:ext cx="2327910" cy="1188720"/>
            </a:xfrm>
            <a:custGeom>
              <a:avLst/>
              <a:gdLst/>
              <a:ahLst/>
              <a:cxnLst/>
              <a:rect l="l" t="t" r="r" b="b"/>
              <a:pathLst>
                <a:path w="2327909" h="1188720">
                  <a:moveTo>
                    <a:pt x="2327530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27530" y="1188533"/>
                  </a:lnTo>
                  <a:lnTo>
                    <a:pt x="2327530" y="0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/>
          <p:nvPr/>
        </p:nvSpPr>
        <p:spPr>
          <a:xfrm>
            <a:off x="7358202" y="362154"/>
            <a:ext cx="248285" cy="120014"/>
          </a:xfrm>
          <a:custGeom>
            <a:avLst/>
            <a:gdLst/>
            <a:ahLst/>
            <a:cxnLst/>
            <a:rect l="l" t="t" r="r" b="b"/>
            <a:pathLst>
              <a:path w="248284" h="120015">
                <a:moveTo>
                  <a:pt x="102654" y="0"/>
                </a:moveTo>
                <a:lnTo>
                  <a:pt x="0" y="0"/>
                </a:lnTo>
                <a:lnTo>
                  <a:pt x="0" y="112903"/>
                </a:lnTo>
                <a:lnTo>
                  <a:pt x="33566" y="112903"/>
                </a:lnTo>
                <a:lnTo>
                  <a:pt x="33566" y="28054"/>
                </a:lnTo>
                <a:lnTo>
                  <a:pt x="87198" y="28054"/>
                </a:lnTo>
                <a:lnTo>
                  <a:pt x="102654" y="0"/>
                </a:lnTo>
                <a:close/>
              </a:path>
              <a:path w="248284" h="120015">
                <a:moveTo>
                  <a:pt x="147345" y="0"/>
                </a:moveTo>
                <a:lnTo>
                  <a:pt x="114020" y="0"/>
                </a:lnTo>
                <a:lnTo>
                  <a:pt x="114020" y="74701"/>
                </a:lnTo>
                <a:lnTo>
                  <a:pt x="122072" y="70942"/>
                </a:lnTo>
                <a:lnTo>
                  <a:pt x="130683" y="66370"/>
                </a:lnTo>
                <a:lnTo>
                  <a:pt x="139293" y="61239"/>
                </a:lnTo>
                <a:lnTo>
                  <a:pt x="147345" y="55841"/>
                </a:lnTo>
                <a:lnTo>
                  <a:pt x="147345" y="0"/>
                </a:lnTo>
                <a:close/>
              </a:path>
              <a:path w="248284" h="120015">
                <a:moveTo>
                  <a:pt x="247853" y="254"/>
                </a:moveTo>
                <a:lnTo>
                  <a:pt x="221754" y="254"/>
                </a:lnTo>
                <a:lnTo>
                  <a:pt x="198704" y="24790"/>
                </a:lnTo>
                <a:lnTo>
                  <a:pt x="171411" y="50088"/>
                </a:lnTo>
                <a:lnTo>
                  <a:pt x="142367" y="72694"/>
                </a:lnTo>
                <a:lnTo>
                  <a:pt x="114020" y="89217"/>
                </a:lnTo>
                <a:lnTo>
                  <a:pt x="114020" y="119684"/>
                </a:lnTo>
                <a:lnTo>
                  <a:pt x="139585" y="107861"/>
                </a:lnTo>
                <a:lnTo>
                  <a:pt x="164960" y="92087"/>
                </a:lnTo>
                <a:lnTo>
                  <a:pt x="189979" y="72656"/>
                </a:lnTo>
                <a:lnTo>
                  <a:pt x="214515" y="49847"/>
                </a:lnTo>
                <a:lnTo>
                  <a:pt x="214515" y="113157"/>
                </a:lnTo>
                <a:lnTo>
                  <a:pt x="247853" y="113157"/>
                </a:lnTo>
                <a:lnTo>
                  <a:pt x="247853" y="254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7178700" y="303404"/>
            <a:ext cx="165100" cy="172085"/>
          </a:xfrm>
          <a:custGeom>
            <a:avLst/>
            <a:gdLst/>
            <a:ahLst/>
            <a:cxnLst/>
            <a:rect l="l" t="t" r="r" b="b"/>
            <a:pathLst>
              <a:path w="165100" h="172084">
                <a:moveTo>
                  <a:pt x="77787" y="143852"/>
                </a:moveTo>
                <a:lnTo>
                  <a:pt x="17386" y="143852"/>
                </a:lnTo>
                <a:lnTo>
                  <a:pt x="0" y="171907"/>
                </a:lnTo>
                <a:lnTo>
                  <a:pt x="77787" y="171907"/>
                </a:lnTo>
                <a:lnTo>
                  <a:pt x="77787" y="143852"/>
                </a:lnTo>
                <a:close/>
              </a:path>
              <a:path w="165100" h="172084">
                <a:moveTo>
                  <a:pt x="164515" y="171653"/>
                </a:moveTo>
                <a:lnTo>
                  <a:pt x="99288" y="0"/>
                </a:lnTo>
                <a:lnTo>
                  <a:pt x="54838" y="0"/>
                </a:lnTo>
                <a:lnTo>
                  <a:pt x="98564" y="101066"/>
                </a:lnTo>
                <a:lnTo>
                  <a:pt x="89420" y="97332"/>
                </a:lnTo>
                <a:lnTo>
                  <a:pt x="80086" y="94780"/>
                </a:lnTo>
                <a:lnTo>
                  <a:pt x="70027" y="93306"/>
                </a:lnTo>
                <a:lnTo>
                  <a:pt x="58699" y="92837"/>
                </a:lnTo>
                <a:lnTo>
                  <a:pt x="53136" y="92837"/>
                </a:lnTo>
                <a:lnTo>
                  <a:pt x="45643" y="93319"/>
                </a:lnTo>
                <a:lnTo>
                  <a:pt x="43726" y="93814"/>
                </a:lnTo>
                <a:lnTo>
                  <a:pt x="25844" y="125971"/>
                </a:lnTo>
                <a:lnTo>
                  <a:pt x="27533" y="125971"/>
                </a:lnTo>
                <a:lnTo>
                  <a:pt x="35750" y="124993"/>
                </a:lnTo>
                <a:lnTo>
                  <a:pt x="46380" y="124993"/>
                </a:lnTo>
                <a:lnTo>
                  <a:pt x="90309" y="133616"/>
                </a:lnTo>
                <a:lnTo>
                  <a:pt x="120307" y="166103"/>
                </a:lnTo>
                <a:lnTo>
                  <a:pt x="121513" y="171653"/>
                </a:lnTo>
                <a:lnTo>
                  <a:pt x="164515" y="17165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6" name="object 36"/>
          <p:cNvGrpSpPr/>
          <p:nvPr/>
        </p:nvGrpSpPr>
        <p:grpSpPr>
          <a:xfrm>
            <a:off x="7928334" y="362147"/>
            <a:ext cx="302260" cy="113664"/>
            <a:chOff x="6917097" y="362147"/>
            <a:chExt cx="302260" cy="113664"/>
          </a:xfrm>
        </p:grpSpPr>
        <p:sp>
          <p:nvSpPr>
            <p:cNvPr id="37" name="object 37"/>
            <p:cNvSpPr/>
            <p:nvPr/>
          </p:nvSpPr>
          <p:spPr>
            <a:xfrm>
              <a:off x="6917097" y="362147"/>
              <a:ext cx="149225" cy="113664"/>
            </a:xfrm>
            <a:custGeom>
              <a:avLst/>
              <a:gdLst/>
              <a:ahLst/>
              <a:cxnLst/>
              <a:rect l="l" t="t" r="r" b="b"/>
              <a:pathLst>
                <a:path w="149225" h="113665">
                  <a:moveTo>
                    <a:pt x="148808" y="0"/>
                  </a:moveTo>
                  <a:lnTo>
                    <a:pt x="37922" y="0"/>
                  </a:lnTo>
                  <a:lnTo>
                    <a:pt x="37922" y="10401"/>
                  </a:lnTo>
                  <a:lnTo>
                    <a:pt x="37656" y="33323"/>
                  </a:lnTo>
                  <a:lnTo>
                    <a:pt x="34058" y="73987"/>
                  </a:lnTo>
                  <a:lnTo>
                    <a:pt x="26800" y="85594"/>
                  </a:lnTo>
                  <a:lnTo>
                    <a:pt x="14485" y="85594"/>
                  </a:lnTo>
                  <a:lnTo>
                    <a:pt x="0" y="112428"/>
                  </a:lnTo>
                  <a:lnTo>
                    <a:pt x="6518" y="113397"/>
                  </a:lnTo>
                  <a:lnTo>
                    <a:pt x="12562" y="113634"/>
                  </a:lnTo>
                  <a:lnTo>
                    <a:pt x="21739" y="113634"/>
                  </a:lnTo>
                  <a:lnTo>
                    <a:pt x="61246" y="84160"/>
                  </a:lnTo>
                  <a:lnTo>
                    <a:pt x="66790" y="42046"/>
                  </a:lnTo>
                  <a:lnTo>
                    <a:pt x="67153" y="26601"/>
                  </a:lnTo>
                  <a:lnTo>
                    <a:pt x="115469" y="26601"/>
                  </a:lnTo>
                  <a:lnTo>
                    <a:pt x="115469" y="112910"/>
                  </a:lnTo>
                  <a:lnTo>
                    <a:pt x="148808" y="112910"/>
                  </a:lnTo>
                  <a:lnTo>
                    <a:pt x="148808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94894" y="362147"/>
              <a:ext cx="124413" cy="112900"/>
            </a:xfrm>
            <a:prstGeom prst="rect">
              <a:avLst/>
            </a:prstGeom>
          </p:spPr>
        </p:pic>
      </p:grpSp>
      <p:sp>
        <p:nvSpPr>
          <p:cNvPr id="39" name="object 39"/>
          <p:cNvSpPr/>
          <p:nvPr/>
        </p:nvSpPr>
        <p:spPr>
          <a:xfrm>
            <a:off x="7619821" y="357570"/>
            <a:ext cx="311150" cy="147955"/>
          </a:xfrm>
          <a:custGeom>
            <a:avLst/>
            <a:gdLst/>
            <a:ahLst/>
            <a:cxnLst/>
            <a:rect l="l" t="t" r="r" b="b"/>
            <a:pathLst>
              <a:path w="311150" h="147954">
                <a:moveTo>
                  <a:pt x="173456" y="117487"/>
                </a:moveTo>
                <a:lnTo>
                  <a:pt x="158965" y="90170"/>
                </a:lnTo>
                <a:lnTo>
                  <a:pt x="51549" y="90170"/>
                </a:lnTo>
                <a:lnTo>
                  <a:pt x="54559" y="77076"/>
                </a:lnTo>
                <a:lnTo>
                  <a:pt x="56832" y="65532"/>
                </a:lnTo>
                <a:lnTo>
                  <a:pt x="58559" y="51498"/>
                </a:lnTo>
                <a:lnTo>
                  <a:pt x="59918" y="30949"/>
                </a:lnTo>
                <a:lnTo>
                  <a:pt x="106540" y="30949"/>
                </a:lnTo>
                <a:lnTo>
                  <a:pt x="106540" y="76644"/>
                </a:lnTo>
                <a:lnTo>
                  <a:pt x="139877" y="76644"/>
                </a:lnTo>
                <a:lnTo>
                  <a:pt x="139877" y="4584"/>
                </a:lnTo>
                <a:lnTo>
                  <a:pt x="31394" y="4584"/>
                </a:lnTo>
                <a:lnTo>
                  <a:pt x="30543" y="29260"/>
                </a:lnTo>
                <a:lnTo>
                  <a:pt x="28943" y="51130"/>
                </a:lnTo>
                <a:lnTo>
                  <a:pt x="25920" y="71132"/>
                </a:lnTo>
                <a:lnTo>
                  <a:pt x="20815" y="90170"/>
                </a:lnTo>
                <a:lnTo>
                  <a:pt x="0" y="90170"/>
                </a:lnTo>
                <a:lnTo>
                  <a:pt x="0" y="147955"/>
                </a:lnTo>
                <a:lnTo>
                  <a:pt x="30683" y="147955"/>
                </a:lnTo>
                <a:lnTo>
                  <a:pt x="30683" y="117487"/>
                </a:lnTo>
                <a:lnTo>
                  <a:pt x="173456" y="117487"/>
                </a:lnTo>
                <a:close/>
              </a:path>
              <a:path w="311150" h="147954">
                <a:moveTo>
                  <a:pt x="311137" y="71323"/>
                </a:moveTo>
                <a:lnTo>
                  <a:pt x="307225" y="39573"/>
                </a:lnTo>
                <a:lnTo>
                  <a:pt x="294474" y="17348"/>
                </a:lnTo>
                <a:lnTo>
                  <a:pt x="272478" y="4279"/>
                </a:lnTo>
                <a:lnTo>
                  <a:pt x="240842" y="0"/>
                </a:lnTo>
                <a:lnTo>
                  <a:pt x="210781" y="4267"/>
                </a:lnTo>
                <a:lnTo>
                  <a:pt x="188214" y="16560"/>
                </a:lnTo>
                <a:lnTo>
                  <a:pt x="174028" y="36106"/>
                </a:lnTo>
                <a:lnTo>
                  <a:pt x="169100" y="62128"/>
                </a:lnTo>
                <a:lnTo>
                  <a:pt x="173736" y="87782"/>
                </a:lnTo>
                <a:lnTo>
                  <a:pt x="187553" y="106502"/>
                </a:lnTo>
                <a:lnTo>
                  <a:pt x="210375" y="117957"/>
                </a:lnTo>
                <a:lnTo>
                  <a:pt x="242049" y="121843"/>
                </a:lnTo>
                <a:lnTo>
                  <a:pt x="256717" y="121653"/>
                </a:lnTo>
                <a:lnTo>
                  <a:pt x="308724" y="91147"/>
                </a:lnTo>
                <a:lnTo>
                  <a:pt x="293509" y="93408"/>
                </a:lnTo>
                <a:lnTo>
                  <a:pt x="276745" y="95072"/>
                </a:lnTo>
                <a:lnTo>
                  <a:pt x="259283" y="96113"/>
                </a:lnTo>
                <a:lnTo>
                  <a:pt x="242062" y="96469"/>
                </a:lnTo>
                <a:lnTo>
                  <a:pt x="224040" y="94386"/>
                </a:lnTo>
                <a:lnTo>
                  <a:pt x="211467" y="88036"/>
                </a:lnTo>
                <a:lnTo>
                  <a:pt x="204114" y="77190"/>
                </a:lnTo>
                <a:lnTo>
                  <a:pt x="201714" y="61645"/>
                </a:lnTo>
                <a:lnTo>
                  <a:pt x="204292" y="45656"/>
                </a:lnTo>
                <a:lnTo>
                  <a:pt x="211861" y="33820"/>
                </a:lnTo>
                <a:lnTo>
                  <a:pt x="224142" y="26454"/>
                </a:lnTo>
                <a:lnTo>
                  <a:pt x="240842" y="23926"/>
                </a:lnTo>
                <a:lnTo>
                  <a:pt x="255270" y="25501"/>
                </a:lnTo>
                <a:lnTo>
                  <a:pt x="266242" y="30187"/>
                </a:lnTo>
                <a:lnTo>
                  <a:pt x="273634" y="37909"/>
                </a:lnTo>
                <a:lnTo>
                  <a:pt x="277329" y="48590"/>
                </a:lnTo>
                <a:lnTo>
                  <a:pt x="229006" y="48590"/>
                </a:lnTo>
                <a:lnTo>
                  <a:pt x="216687" y="71323"/>
                </a:lnTo>
                <a:lnTo>
                  <a:pt x="311137" y="7132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6"/>
          <p:cNvSpPr txBox="1"/>
          <p:nvPr/>
        </p:nvSpPr>
        <p:spPr>
          <a:xfrm>
            <a:off x="1191390" y="161178"/>
            <a:ext cx="3266304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1400" b="1" spc="-45" dirty="0">
                <a:solidFill>
                  <a:schemeClr val="bg1"/>
                </a:solidFill>
                <a:latin typeface="Tahoma"/>
                <a:cs typeface="Tahoma"/>
              </a:rPr>
              <a:t>Более 7 касаний с бизнесом</a:t>
            </a:r>
            <a:endParaRPr sz="1400" dirty="0">
              <a:solidFill>
                <a:schemeClr val="bg1"/>
              </a:solidFill>
              <a:latin typeface="Tahoma"/>
              <a:cs typeface="Tahoma"/>
            </a:endParaRPr>
          </a:p>
        </p:txBody>
      </p:sp>
      <p:sp>
        <p:nvSpPr>
          <p:cNvPr id="16" name="object 6"/>
          <p:cNvSpPr txBox="1"/>
          <p:nvPr/>
        </p:nvSpPr>
        <p:spPr>
          <a:xfrm>
            <a:off x="270279" y="740827"/>
            <a:ext cx="3679482" cy="29033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l">
              <a:spcBef>
                <a:spcPts val="100"/>
              </a:spcBef>
            </a:pPr>
            <a:r>
              <a:rPr lang="ru-RU" sz="1400" b="1" spc="-45" dirty="0">
                <a:solidFill>
                  <a:schemeClr val="tx2"/>
                </a:solidFill>
                <a:latin typeface="Candara Light" panose="020E0502030303020204" pitchFamily="34" charset="0"/>
                <a:cs typeface="Tahoma"/>
              </a:rPr>
              <a:t>Радио: </a:t>
            </a:r>
            <a:r>
              <a:rPr lang="ru-RU" sz="1400" b="1" spc="-45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andara Light" panose="020E0502030303020204" pitchFamily="34" charset="0"/>
                <a:cs typeface="Tahoma"/>
              </a:rPr>
              <a:t>Энерджи</a:t>
            </a:r>
            <a:r>
              <a:rPr lang="ru-RU" sz="1400" b="1" spc="-45" dirty="0">
                <a:solidFill>
                  <a:schemeClr val="tx2">
                    <a:lumMod val="60000"/>
                    <a:lumOff val="40000"/>
                  </a:schemeClr>
                </a:solidFill>
                <a:latin typeface="Candara Light" panose="020E0502030303020204" pitchFamily="34" charset="0"/>
                <a:cs typeface="Tahoma"/>
              </a:rPr>
              <a:t>, Бизнес  ФМ</a:t>
            </a:r>
          </a:p>
          <a:p>
            <a:pPr marL="12700" algn="l">
              <a:spcBef>
                <a:spcPts val="100"/>
              </a:spcBef>
            </a:pPr>
            <a:r>
              <a:rPr lang="ru-RU" sz="1400" b="1" spc="-45" dirty="0">
                <a:solidFill>
                  <a:schemeClr val="tx2"/>
                </a:solidFill>
                <a:latin typeface="Candara Light" panose="020E0502030303020204" pitchFamily="34" charset="0"/>
                <a:cs typeface="Tahoma"/>
              </a:rPr>
              <a:t>Видео: </a:t>
            </a:r>
            <a:r>
              <a:rPr lang="ru-RU" sz="1400" b="1" spc="-45" dirty="0">
                <a:solidFill>
                  <a:schemeClr val="tx2">
                    <a:lumMod val="60000"/>
                    <a:lumOff val="40000"/>
                  </a:schemeClr>
                </a:solidFill>
                <a:latin typeface="Candara Light" panose="020E0502030303020204" pitchFamily="34" charset="0"/>
                <a:cs typeface="Tahoma"/>
              </a:rPr>
              <a:t>БСТ, РБК, </a:t>
            </a:r>
            <a:br>
              <a:rPr lang="ru-RU" sz="1400" b="1" spc="-45" dirty="0">
                <a:solidFill>
                  <a:schemeClr val="tx2">
                    <a:lumMod val="60000"/>
                    <a:lumOff val="40000"/>
                  </a:schemeClr>
                </a:solidFill>
                <a:latin typeface="Candara Light" panose="020E0502030303020204" pitchFamily="34" charset="0"/>
                <a:cs typeface="Tahoma"/>
              </a:rPr>
            </a:br>
            <a:r>
              <a:rPr lang="ru-RU" sz="1400" b="1" spc="-45" dirty="0">
                <a:solidFill>
                  <a:schemeClr val="tx2"/>
                </a:solidFill>
                <a:latin typeface="Candara Light" panose="020E0502030303020204" pitchFamily="34" charset="0"/>
                <a:cs typeface="Tahoma"/>
              </a:rPr>
              <a:t>Баннер: </a:t>
            </a:r>
            <a:r>
              <a:rPr lang="ru-RU" sz="1400" b="1" spc="-45" dirty="0">
                <a:solidFill>
                  <a:schemeClr val="tx2">
                    <a:lumMod val="60000"/>
                    <a:lumOff val="40000"/>
                  </a:schemeClr>
                </a:solidFill>
                <a:latin typeface="Candara Light" panose="020E0502030303020204" pitchFamily="34" charset="0"/>
                <a:cs typeface="Tahoma"/>
              </a:rPr>
              <a:t>Уфа, Агидель, Трасса</a:t>
            </a:r>
            <a:r>
              <a:rPr lang="ru-RU" sz="1400" b="1" spc="-45" dirty="0">
                <a:solidFill>
                  <a:schemeClr val="tx2"/>
                </a:solidFill>
                <a:latin typeface="Candara Light" panose="020E0502030303020204" pitchFamily="34" charset="0"/>
                <a:cs typeface="Tahoma"/>
              </a:rPr>
              <a:t/>
            </a:r>
            <a:br>
              <a:rPr lang="ru-RU" sz="1400" b="1" spc="-45" dirty="0">
                <a:solidFill>
                  <a:schemeClr val="tx2"/>
                </a:solidFill>
                <a:latin typeface="Candara Light" panose="020E0502030303020204" pitchFamily="34" charset="0"/>
                <a:cs typeface="Tahoma"/>
              </a:rPr>
            </a:br>
            <a:r>
              <a:rPr lang="ru-RU" sz="1400" b="1" spc="-45" dirty="0">
                <a:solidFill>
                  <a:schemeClr val="tx2"/>
                </a:solidFill>
                <a:latin typeface="Candara Light" panose="020E0502030303020204" pitchFamily="34" charset="0"/>
                <a:cs typeface="Tahoma"/>
              </a:rPr>
              <a:t>Форумы</a:t>
            </a:r>
          </a:p>
          <a:p>
            <a:pPr marL="12700" algn="l">
              <a:spcBef>
                <a:spcPts val="100"/>
              </a:spcBef>
            </a:pPr>
            <a:r>
              <a:rPr lang="ru-RU" sz="1400" b="1" spc="-45" dirty="0">
                <a:solidFill>
                  <a:schemeClr val="tx2"/>
                </a:solidFill>
                <a:latin typeface="Candara Light" panose="020E0502030303020204" pitchFamily="34" charset="0"/>
                <a:cs typeface="Tahoma"/>
              </a:rPr>
              <a:t>Выставки: </a:t>
            </a:r>
            <a:r>
              <a:rPr lang="ru-RU" sz="1400" b="1" spc="-45" dirty="0">
                <a:solidFill>
                  <a:schemeClr val="tx2">
                    <a:lumMod val="60000"/>
                    <a:lumOff val="40000"/>
                  </a:schemeClr>
                </a:solidFill>
                <a:latin typeface="Candara Light" panose="020E0502030303020204" pitchFamily="34" charset="0"/>
                <a:cs typeface="Tahoma"/>
              </a:rPr>
              <a:t>БВК, </a:t>
            </a:r>
            <a:r>
              <a:rPr lang="ru-RU" sz="1400" b="1" spc="-45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andara Light" panose="020E0502030303020204" pitchFamily="34" charset="0"/>
                <a:cs typeface="Tahoma"/>
              </a:rPr>
              <a:t>Торатау</a:t>
            </a:r>
            <a:r>
              <a:rPr lang="ru-RU" sz="1400" b="1" spc="-45" dirty="0">
                <a:solidFill>
                  <a:schemeClr val="tx2">
                    <a:lumMod val="60000"/>
                    <a:lumOff val="40000"/>
                  </a:schemeClr>
                </a:solidFill>
                <a:latin typeface="Candara Light" panose="020E0502030303020204" pitchFamily="34" charset="0"/>
                <a:cs typeface="Tahoma"/>
              </a:rPr>
              <a:t>, ТПП</a:t>
            </a:r>
            <a:r>
              <a:rPr lang="ru-RU" sz="1400" b="1" spc="-45" dirty="0">
                <a:solidFill>
                  <a:schemeClr val="tx2"/>
                </a:solidFill>
                <a:latin typeface="Candara Light" panose="020E0502030303020204" pitchFamily="34" charset="0"/>
                <a:cs typeface="Tahoma"/>
              </a:rPr>
              <a:t/>
            </a:r>
            <a:br>
              <a:rPr lang="ru-RU" sz="1400" b="1" spc="-45" dirty="0">
                <a:solidFill>
                  <a:schemeClr val="tx2"/>
                </a:solidFill>
                <a:latin typeface="Candara Light" panose="020E0502030303020204" pitchFamily="34" charset="0"/>
                <a:cs typeface="Tahoma"/>
              </a:rPr>
            </a:br>
            <a:r>
              <a:rPr lang="ru-RU" sz="1400" b="1" spc="-45" dirty="0" err="1">
                <a:solidFill>
                  <a:schemeClr val="tx2"/>
                </a:solidFill>
                <a:latin typeface="Candara Light" panose="020E0502030303020204" pitchFamily="34" charset="0"/>
                <a:cs typeface="Tahoma"/>
              </a:rPr>
              <a:t>Соц.сети</a:t>
            </a:r>
            <a:r>
              <a:rPr lang="ru-RU" sz="1400" b="1" spc="-45" dirty="0">
                <a:solidFill>
                  <a:schemeClr val="tx2"/>
                </a:solidFill>
                <a:latin typeface="Candara Light" panose="020E0502030303020204" pitchFamily="34" charset="0"/>
                <a:cs typeface="Tahoma"/>
              </a:rPr>
              <a:t>: </a:t>
            </a:r>
            <a:r>
              <a:rPr lang="ru-RU" sz="1400" b="1" spc="-45" dirty="0">
                <a:solidFill>
                  <a:schemeClr val="tx2">
                    <a:lumMod val="60000"/>
                    <a:lumOff val="40000"/>
                  </a:schemeClr>
                </a:solidFill>
                <a:latin typeface="Candara Light" panose="020E0502030303020204" pitchFamily="34" charset="0"/>
                <a:cs typeface="Tahoma"/>
              </a:rPr>
              <a:t>ВК, Телеграмм, ОК</a:t>
            </a:r>
            <a:r>
              <a:rPr lang="ru-RU" sz="1400" b="1" spc="-45" dirty="0">
                <a:solidFill>
                  <a:schemeClr val="tx2"/>
                </a:solidFill>
                <a:latin typeface="Candara Light" panose="020E0502030303020204" pitchFamily="34" charset="0"/>
                <a:cs typeface="Tahoma"/>
              </a:rPr>
              <a:t/>
            </a:r>
            <a:br>
              <a:rPr lang="ru-RU" sz="1400" b="1" spc="-45" dirty="0">
                <a:solidFill>
                  <a:schemeClr val="tx2"/>
                </a:solidFill>
                <a:latin typeface="Candara Light" panose="020E0502030303020204" pitchFamily="34" charset="0"/>
                <a:cs typeface="Tahoma"/>
              </a:rPr>
            </a:br>
            <a:r>
              <a:rPr lang="ru-RU" sz="1400" b="1" spc="-45" dirty="0">
                <a:solidFill>
                  <a:schemeClr val="tx2"/>
                </a:solidFill>
                <a:latin typeface="Candara Light" panose="020E0502030303020204" pitchFamily="34" charset="0"/>
                <a:cs typeface="Tahoma"/>
              </a:rPr>
              <a:t>Сайт </a:t>
            </a:r>
            <a:r>
              <a:rPr lang="en-US" sz="1400" b="1" spc="-45" dirty="0">
                <a:solidFill>
                  <a:schemeClr val="tx2">
                    <a:lumMod val="60000"/>
                    <a:lumOff val="40000"/>
                  </a:schemeClr>
                </a:solidFill>
                <a:latin typeface="Candara Light" panose="020E0502030303020204" pitchFamily="34" charset="0"/>
                <a:cs typeface="Tahoma"/>
                <a:hlinkClick r:id="rId3"/>
              </a:rPr>
              <a:t>https:</a:t>
            </a:r>
            <a:r>
              <a:rPr lang="ru-RU" sz="1400" b="1" spc="-45" dirty="0">
                <a:solidFill>
                  <a:schemeClr val="tx2">
                    <a:lumMod val="60000"/>
                    <a:lumOff val="40000"/>
                  </a:schemeClr>
                </a:solidFill>
                <a:latin typeface="Candara Light" panose="020E0502030303020204" pitchFamily="34" charset="0"/>
                <a:cs typeface="Tahoma"/>
                <a:hlinkClick r:id="rId3"/>
              </a:rPr>
              <a:t> </a:t>
            </a:r>
            <a:r>
              <a:rPr lang="en-US" sz="1400" b="1" spc="-45" dirty="0">
                <a:solidFill>
                  <a:schemeClr val="tx2">
                    <a:lumMod val="60000"/>
                    <a:lumOff val="40000"/>
                  </a:schemeClr>
                </a:solidFill>
                <a:latin typeface="Candara Light" panose="020E0502030303020204" pitchFamily="34" charset="0"/>
                <a:cs typeface="Tahoma"/>
                <a:hlinkClick r:id="rId3"/>
              </a:rPr>
              <a:t>//</a:t>
            </a:r>
            <a:r>
              <a:rPr lang="ru-RU" sz="1400" b="1" spc="-45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andara Light" panose="020E0502030303020204" pitchFamily="34" charset="0"/>
                <a:cs typeface="Tahoma"/>
                <a:hlinkClick r:id="rId3"/>
              </a:rPr>
              <a:t>бизнесвагидели.рф</a:t>
            </a:r>
            <a:endParaRPr lang="ru-RU" sz="1400" b="1" spc="-45" dirty="0">
              <a:solidFill>
                <a:schemeClr val="tx2">
                  <a:lumMod val="60000"/>
                  <a:lumOff val="40000"/>
                </a:schemeClr>
              </a:solidFill>
              <a:latin typeface="Candara Light" panose="020E0502030303020204" pitchFamily="34" charset="0"/>
              <a:cs typeface="Tahoma"/>
            </a:endParaRPr>
          </a:p>
          <a:p>
            <a:pPr marL="12700" algn="l">
              <a:spcBef>
                <a:spcPts val="100"/>
              </a:spcBef>
            </a:pPr>
            <a:r>
              <a:rPr lang="ru-RU" sz="1400" b="1" spc="-45" dirty="0">
                <a:solidFill>
                  <a:schemeClr val="tx2"/>
                </a:solidFill>
                <a:latin typeface="Candara Light" panose="020E0502030303020204" pitchFamily="34" charset="0"/>
                <a:cs typeface="Tahoma"/>
              </a:rPr>
              <a:t>Газета: </a:t>
            </a:r>
            <a:r>
              <a:rPr lang="ru-RU" sz="1400" b="1" spc="-45" dirty="0">
                <a:solidFill>
                  <a:schemeClr val="tx2">
                    <a:lumMod val="60000"/>
                    <a:lumOff val="40000"/>
                  </a:schemeClr>
                </a:solidFill>
                <a:latin typeface="Candara Light" panose="020E0502030303020204" pitchFamily="34" charset="0"/>
                <a:cs typeface="Tahoma"/>
              </a:rPr>
              <a:t>Огни </a:t>
            </a:r>
            <a:r>
              <a:rPr lang="ru-RU" sz="1400" b="1" spc="-45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andara Light" panose="020E0502030303020204" pitchFamily="34" charset="0"/>
                <a:cs typeface="Tahoma"/>
              </a:rPr>
              <a:t>Агидели</a:t>
            </a:r>
            <a:r>
              <a:rPr lang="ru-RU" sz="1400" b="1" spc="-45" dirty="0">
                <a:solidFill>
                  <a:schemeClr val="tx2">
                    <a:lumMod val="60000"/>
                    <a:lumOff val="40000"/>
                  </a:schemeClr>
                </a:solidFill>
                <a:latin typeface="Candara Light" panose="020E0502030303020204" pitchFamily="34" charset="0"/>
                <a:cs typeface="Tahoma"/>
              </a:rPr>
              <a:t>, Башкортостан</a:t>
            </a:r>
            <a:endParaRPr lang="ru-RU" sz="1400" dirty="0">
              <a:solidFill>
                <a:schemeClr val="tx2">
                  <a:lumMod val="60000"/>
                  <a:lumOff val="40000"/>
                </a:schemeClr>
              </a:solidFill>
              <a:latin typeface="Candara Light" panose="020E0502030303020204" pitchFamily="34" charset="0"/>
              <a:cs typeface="Tahoma"/>
            </a:endParaRPr>
          </a:p>
          <a:p>
            <a:pPr marL="12700" algn="l">
              <a:spcBef>
                <a:spcPts val="100"/>
              </a:spcBef>
            </a:pPr>
            <a:r>
              <a:rPr lang="ru-RU" sz="1400" b="1" spc="-45" dirty="0">
                <a:solidFill>
                  <a:schemeClr val="tx2"/>
                </a:solidFill>
                <a:latin typeface="Candara Light" panose="020E0502030303020204" pitchFamily="34" charset="0"/>
                <a:cs typeface="Tahoma"/>
              </a:rPr>
              <a:t>Одежда:  </a:t>
            </a:r>
            <a:r>
              <a:rPr lang="ru-RU" sz="1400" b="1" spc="-45" dirty="0">
                <a:solidFill>
                  <a:schemeClr val="tx2">
                    <a:lumMod val="60000"/>
                    <a:lumOff val="40000"/>
                  </a:schemeClr>
                </a:solidFill>
                <a:latin typeface="Candara Light" panose="020E0502030303020204" pitchFamily="34" charset="0"/>
                <a:cs typeface="Tahoma"/>
              </a:rPr>
              <a:t>Сотрудники на мероприятиях</a:t>
            </a:r>
            <a:br>
              <a:rPr lang="ru-RU" sz="1400" b="1" spc="-45" dirty="0">
                <a:solidFill>
                  <a:schemeClr val="tx2">
                    <a:lumMod val="60000"/>
                    <a:lumOff val="40000"/>
                  </a:schemeClr>
                </a:solidFill>
                <a:latin typeface="Candara Light" panose="020E0502030303020204" pitchFamily="34" charset="0"/>
                <a:cs typeface="Tahoma"/>
              </a:rPr>
            </a:br>
            <a:r>
              <a:rPr lang="ru-RU" sz="1400" b="1" spc="-45" dirty="0">
                <a:solidFill>
                  <a:schemeClr val="tx2">
                    <a:lumMod val="60000"/>
                    <a:lumOff val="40000"/>
                  </a:schemeClr>
                </a:solidFill>
                <a:latin typeface="Candara Light" panose="020E0502030303020204" pitchFamily="34" charset="0"/>
                <a:cs typeface="Tahoma"/>
              </a:rPr>
              <a:t>Раздаточный материал</a:t>
            </a:r>
          </a:p>
          <a:p>
            <a:pPr marL="12700" algn="l">
              <a:spcBef>
                <a:spcPts val="100"/>
              </a:spcBef>
            </a:pPr>
            <a:endParaRPr lang="ru-RU" sz="1400" b="1" spc="-45" dirty="0">
              <a:solidFill>
                <a:schemeClr val="tx2">
                  <a:lumMod val="60000"/>
                  <a:lumOff val="40000"/>
                </a:schemeClr>
              </a:solidFill>
              <a:latin typeface="Candara Light" panose="020E0502030303020204" pitchFamily="34" charset="0"/>
              <a:cs typeface="Tahoma"/>
            </a:endParaRPr>
          </a:p>
          <a:p>
            <a:pPr marL="12700" algn="l">
              <a:spcBef>
                <a:spcPts val="100"/>
              </a:spcBef>
            </a:pPr>
            <a:r>
              <a:rPr lang="ru-RU" sz="1400" b="1" spc="-45" dirty="0">
                <a:solidFill>
                  <a:schemeClr val="tx2">
                    <a:lumMod val="75000"/>
                  </a:schemeClr>
                </a:solidFill>
                <a:latin typeface="Candara Light" panose="020E0502030303020204" pitchFamily="34" charset="0"/>
                <a:cs typeface="Tahoma"/>
              </a:rPr>
              <a:t>Планы: </a:t>
            </a:r>
            <a:r>
              <a:rPr lang="ru-RU" sz="1400" b="1" spc="-45" dirty="0">
                <a:solidFill>
                  <a:schemeClr val="tx2">
                    <a:lumMod val="60000"/>
                    <a:lumOff val="40000"/>
                  </a:schemeClr>
                </a:solidFill>
                <a:latin typeface="Candara Light" panose="020E0502030303020204" pitchFamily="34" charset="0"/>
                <a:cs typeface="Tahoma"/>
              </a:rPr>
              <a:t>Аэропорт Уфа</a:t>
            </a:r>
            <a:endParaRPr lang="ru-RU" sz="1400" dirty="0">
              <a:solidFill>
                <a:schemeClr val="tx2">
                  <a:lumMod val="60000"/>
                  <a:lumOff val="40000"/>
                </a:schemeClr>
              </a:solidFill>
              <a:latin typeface="Candara Light" panose="020E0502030303020204" pitchFamily="34" charset="0"/>
              <a:cs typeface="Tahoma"/>
            </a:endParaRPr>
          </a:p>
          <a:p>
            <a:pPr marL="12700" algn="l">
              <a:spcBef>
                <a:spcPts val="100"/>
              </a:spcBef>
            </a:pPr>
            <a:endParaRPr sz="1400" dirty="0">
              <a:solidFill>
                <a:schemeClr val="tx2">
                  <a:lumMod val="60000"/>
                  <a:lumOff val="40000"/>
                </a:schemeClr>
              </a:solidFill>
              <a:latin typeface="Candara Light" panose="020E0502030303020204" pitchFamily="34" charset="0"/>
              <a:cs typeface="Tahoma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3888" y="1776204"/>
            <a:ext cx="2187080" cy="36691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1644" y="1743323"/>
            <a:ext cx="2068449" cy="1867475"/>
          </a:xfrm>
          <a:prstGeom prst="rect">
            <a:avLst/>
          </a:prstGeom>
        </p:spPr>
      </p:pic>
      <p:pic>
        <p:nvPicPr>
          <p:cNvPr id="1026" name="Picture 2" descr="https://sun113-2.userapi.com/impg/Ts_3UMkGbk4hShJgQLWl6H5Sm_oozIH79dfyoA/GpnJlyifGZM.jpg?size=716x569&amp;quality=95&amp;sign=4c420d36f9a414540230c8224a77cce9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12" y="3478746"/>
            <a:ext cx="1927711" cy="1531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90368" y="3469616"/>
            <a:ext cx="2468173" cy="15410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04900" y="3443079"/>
            <a:ext cx="1906913" cy="15676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48353" y="645576"/>
            <a:ext cx="1434062" cy="10288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51344" y="651806"/>
            <a:ext cx="929624" cy="98935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31398" y="441633"/>
            <a:ext cx="1385491" cy="1253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3726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/>
          <p:nvPr/>
        </p:nvSpPr>
        <p:spPr>
          <a:xfrm>
            <a:off x="0" y="4708276"/>
            <a:ext cx="3135313" cy="760795"/>
          </a:xfrm>
          <a:custGeom>
            <a:avLst/>
            <a:gdLst/>
            <a:ahLst/>
            <a:cxnLst/>
            <a:rect l="l" t="t" r="r" b="b"/>
            <a:pathLst>
              <a:path w="2124075" h="1188720">
                <a:moveTo>
                  <a:pt x="0" y="1188533"/>
                </a:moveTo>
                <a:lnTo>
                  <a:pt x="2123488" y="1188533"/>
                </a:lnTo>
                <a:lnTo>
                  <a:pt x="2123488" y="0"/>
                </a:lnTo>
                <a:lnTo>
                  <a:pt x="0" y="0"/>
                </a:lnTo>
                <a:lnTo>
                  <a:pt x="0" y="1188533"/>
                </a:lnTo>
                <a:close/>
              </a:path>
            </a:pathLst>
          </a:custGeom>
          <a:solidFill>
            <a:srgbClr val="00B9FF"/>
          </a:solidFill>
        </p:spPr>
        <p:txBody>
          <a:bodyPr wrap="square" lIns="0" tIns="0" rIns="0" bIns="0" rtlCol="0"/>
          <a:lstStyle/>
          <a:p>
            <a:endParaRPr>
              <a:latin typeface="Candara Light" panose="020E0502030303020204" pitchFamily="34" charset="0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135313" y="4708276"/>
            <a:ext cx="6596062" cy="760795"/>
            <a:chOff x="2123488" y="4280351"/>
            <a:chExt cx="5585412" cy="1188720"/>
          </a:xfrm>
        </p:grpSpPr>
        <p:sp>
          <p:nvSpPr>
            <p:cNvPr id="12" name="object 12"/>
            <p:cNvSpPr/>
            <p:nvPr/>
          </p:nvSpPr>
          <p:spPr>
            <a:xfrm>
              <a:off x="4477543" y="4280351"/>
              <a:ext cx="897255" cy="1188720"/>
            </a:xfrm>
            <a:custGeom>
              <a:avLst/>
              <a:gdLst/>
              <a:ahLst/>
              <a:cxnLst/>
              <a:rect l="l" t="t" r="r" b="b"/>
              <a:pathLst>
                <a:path w="897254" h="1188720">
                  <a:moveTo>
                    <a:pt x="896830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896830" y="1188533"/>
                  </a:lnTo>
                  <a:lnTo>
                    <a:pt x="896830" y="0"/>
                  </a:lnTo>
                  <a:close/>
                </a:path>
              </a:pathLst>
            </a:custGeom>
            <a:solidFill>
              <a:srgbClr val="0082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123488" y="4280351"/>
              <a:ext cx="2354580" cy="1188720"/>
            </a:xfrm>
            <a:custGeom>
              <a:avLst/>
              <a:gdLst/>
              <a:ahLst/>
              <a:cxnLst/>
              <a:rect l="l" t="t" r="r" b="b"/>
              <a:pathLst>
                <a:path w="2354579" h="1188720">
                  <a:moveTo>
                    <a:pt x="2354051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54051" y="1188533"/>
                  </a:lnTo>
                  <a:lnTo>
                    <a:pt x="2354051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374374" y="4280351"/>
              <a:ext cx="2334526" cy="1188720"/>
            </a:xfrm>
            <a:custGeom>
              <a:avLst/>
              <a:gdLst/>
              <a:ahLst/>
              <a:cxnLst/>
              <a:rect l="l" t="t" r="r" b="b"/>
              <a:pathLst>
                <a:path w="2327909" h="1188720">
                  <a:moveTo>
                    <a:pt x="2327530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27530" y="1188533"/>
                  </a:lnTo>
                  <a:lnTo>
                    <a:pt x="2327530" y="0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/>
          <p:nvPr/>
        </p:nvSpPr>
        <p:spPr>
          <a:xfrm>
            <a:off x="973490" y="2238"/>
            <a:ext cx="4273197" cy="561340"/>
          </a:xfrm>
          <a:custGeom>
            <a:avLst/>
            <a:gdLst/>
            <a:ahLst/>
            <a:cxnLst/>
            <a:rect l="l" t="t" r="r" b="b"/>
            <a:pathLst>
              <a:path w="3717925" h="561340">
                <a:moveTo>
                  <a:pt x="3717575" y="0"/>
                </a:moveTo>
                <a:lnTo>
                  <a:pt x="0" y="0"/>
                </a:lnTo>
                <a:lnTo>
                  <a:pt x="0" y="561272"/>
                </a:lnTo>
                <a:lnTo>
                  <a:pt x="3717575" y="561272"/>
                </a:lnTo>
                <a:lnTo>
                  <a:pt x="3717575" y="0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>
              <a:latin typeface="Candara Light" panose="020E0502030303020204" pitchFamily="34" charset="0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011238" y="3370312"/>
            <a:ext cx="3904615" cy="911225"/>
          </a:xfrm>
          <a:custGeom>
            <a:avLst/>
            <a:gdLst/>
            <a:ahLst/>
            <a:cxnLst/>
            <a:rect l="l" t="t" r="r" b="b"/>
            <a:pathLst>
              <a:path w="3904615" h="911225">
                <a:moveTo>
                  <a:pt x="0" y="911117"/>
                </a:moveTo>
                <a:lnTo>
                  <a:pt x="0" y="0"/>
                </a:lnTo>
                <a:lnTo>
                  <a:pt x="3904087" y="0"/>
                </a:lnTo>
                <a:lnTo>
                  <a:pt x="3904087" y="911117"/>
                </a:lnTo>
                <a:lnTo>
                  <a:pt x="0" y="911117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>
              <a:latin typeface="Candara Light" panose="020E0502030303020204" pitchFamily="34" charset="0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7358202" y="362154"/>
            <a:ext cx="248285" cy="120014"/>
          </a:xfrm>
          <a:custGeom>
            <a:avLst/>
            <a:gdLst/>
            <a:ahLst/>
            <a:cxnLst/>
            <a:rect l="l" t="t" r="r" b="b"/>
            <a:pathLst>
              <a:path w="248284" h="120015">
                <a:moveTo>
                  <a:pt x="102654" y="0"/>
                </a:moveTo>
                <a:lnTo>
                  <a:pt x="0" y="0"/>
                </a:lnTo>
                <a:lnTo>
                  <a:pt x="0" y="112903"/>
                </a:lnTo>
                <a:lnTo>
                  <a:pt x="33566" y="112903"/>
                </a:lnTo>
                <a:lnTo>
                  <a:pt x="33566" y="28054"/>
                </a:lnTo>
                <a:lnTo>
                  <a:pt x="87198" y="28054"/>
                </a:lnTo>
                <a:lnTo>
                  <a:pt x="102654" y="0"/>
                </a:lnTo>
                <a:close/>
              </a:path>
              <a:path w="248284" h="120015">
                <a:moveTo>
                  <a:pt x="147345" y="0"/>
                </a:moveTo>
                <a:lnTo>
                  <a:pt x="114020" y="0"/>
                </a:lnTo>
                <a:lnTo>
                  <a:pt x="114020" y="74701"/>
                </a:lnTo>
                <a:lnTo>
                  <a:pt x="122072" y="70942"/>
                </a:lnTo>
                <a:lnTo>
                  <a:pt x="130683" y="66370"/>
                </a:lnTo>
                <a:lnTo>
                  <a:pt x="139293" y="61239"/>
                </a:lnTo>
                <a:lnTo>
                  <a:pt x="147345" y="55841"/>
                </a:lnTo>
                <a:lnTo>
                  <a:pt x="147345" y="0"/>
                </a:lnTo>
                <a:close/>
              </a:path>
              <a:path w="248284" h="120015">
                <a:moveTo>
                  <a:pt x="247853" y="254"/>
                </a:moveTo>
                <a:lnTo>
                  <a:pt x="221754" y="254"/>
                </a:lnTo>
                <a:lnTo>
                  <a:pt x="198704" y="24790"/>
                </a:lnTo>
                <a:lnTo>
                  <a:pt x="171411" y="50088"/>
                </a:lnTo>
                <a:lnTo>
                  <a:pt x="142367" y="72694"/>
                </a:lnTo>
                <a:lnTo>
                  <a:pt x="114020" y="89217"/>
                </a:lnTo>
                <a:lnTo>
                  <a:pt x="114020" y="119684"/>
                </a:lnTo>
                <a:lnTo>
                  <a:pt x="139585" y="107861"/>
                </a:lnTo>
                <a:lnTo>
                  <a:pt x="164960" y="92087"/>
                </a:lnTo>
                <a:lnTo>
                  <a:pt x="189979" y="72656"/>
                </a:lnTo>
                <a:lnTo>
                  <a:pt x="214515" y="49847"/>
                </a:lnTo>
                <a:lnTo>
                  <a:pt x="214515" y="113157"/>
                </a:lnTo>
                <a:lnTo>
                  <a:pt x="247853" y="113157"/>
                </a:lnTo>
                <a:lnTo>
                  <a:pt x="247853" y="254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178700" y="303404"/>
            <a:ext cx="165100" cy="172085"/>
          </a:xfrm>
          <a:custGeom>
            <a:avLst/>
            <a:gdLst/>
            <a:ahLst/>
            <a:cxnLst/>
            <a:rect l="l" t="t" r="r" b="b"/>
            <a:pathLst>
              <a:path w="165100" h="172084">
                <a:moveTo>
                  <a:pt x="77787" y="143852"/>
                </a:moveTo>
                <a:lnTo>
                  <a:pt x="17386" y="143852"/>
                </a:lnTo>
                <a:lnTo>
                  <a:pt x="0" y="171907"/>
                </a:lnTo>
                <a:lnTo>
                  <a:pt x="77787" y="171907"/>
                </a:lnTo>
                <a:lnTo>
                  <a:pt x="77787" y="143852"/>
                </a:lnTo>
                <a:close/>
              </a:path>
              <a:path w="165100" h="172084">
                <a:moveTo>
                  <a:pt x="164515" y="171653"/>
                </a:moveTo>
                <a:lnTo>
                  <a:pt x="99288" y="0"/>
                </a:lnTo>
                <a:lnTo>
                  <a:pt x="54838" y="0"/>
                </a:lnTo>
                <a:lnTo>
                  <a:pt x="98564" y="101066"/>
                </a:lnTo>
                <a:lnTo>
                  <a:pt x="89420" y="97332"/>
                </a:lnTo>
                <a:lnTo>
                  <a:pt x="80086" y="94780"/>
                </a:lnTo>
                <a:lnTo>
                  <a:pt x="70027" y="93306"/>
                </a:lnTo>
                <a:lnTo>
                  <a:pt x="58699" y="92837"/>
                </a:lnTo>
                <a:lnTo>
                  <a:pt x="53136" y="92837"/>
                </a:lnTo>
                <a:lnTo>
                  <a:pt x="45643" y="93319"/>
                </a:lnTo>
                <a:lnTo>
                  <a:pt x="43726" y="93814"/>
                </a:lnTo>
                <a:lnTo>
                  <a:pt x="25844" y="125971"/>
                </a:lnTo>
                <a:lnTo>
                  <a:pt x="27533" y="125971"/>
                </a:lnTo>
                <a:lnTo>
                  <a:pt x="35750" y="124993"/>
                </a:lnTo>
                <a:lnTo>
                  <a:pt x="46380" y="124993"/>
                </a:lnTo>
                <a:lnTo>
                  <a:pt x="90309" y="133616"/>
                </a:lnTo>
                <a:lnTo>
                  <a:pt x="120307" y="166103"/>
                </a:lnTo>
                <a:lnTo>
                  <a:pt x="121513" y="171653"/>
                </a:lnTo>
                <a:lnTo>
                  <a:pt x="164515" y="17165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4" name="object 24"/>
          <p:cNvGrpSpPr/>
          <p:nvPr/>
        </p:nvGrpSpPr>
        <p:grpSpPr>
          <a:xfrm>
            <a:off x="7928334" y="362147"/>
            <a:ext cx="302260" cy="113664"/>
            <a:chOff x="6917097" y="362147"/>
            <a:chExt cx="302260" cy="113664"/>
          </a:xfrm>
        </p:grpSpPr>
        <p:sp>
          <p:nvSpPr>
            <p:cNvPr id="25" name="object 25"/>
            <p:cNvSpPr/>
            <p:nvPr/>
          </p:nvSpPr>
          <p:spPr>
            <a:xfrm>
              <a:off x="6917097" y="362147"/>
              <a:ext cx="149225" cy="113664"/>
            </a:xfrm>
            <a:custGeom>
              <a:avLst/>
              <a:gdLst/>
              <a:ahLst/>
              <a:cxnLst/>
              <a:rect l="l" t="t" r="r" b="b"/>
              <a:pathLst>
                <a:path w="149225" h="113665">
                  <a:moveTo>
                    <a:pt x="148808" y="0"/>
                  </a:moveTo>
                  <a:lnTo>
                    <a:pt x="37922" y="0"/>
                  </a:lnTo>
                  <a:lnTo>
                    <a:pt x="37922" y="10401"/>
                  </a:lnTo>
                  <a:lnTo>
                    <a:pt x="37656" y="33323"/>
                  </a:lnTo>
                  <a:lnTo>
                    <a:pt x="34058" y="73987"/>
                  </a:lnTo>
                  <a:lnTo>
                    <a:pt x="26800" y="85594"/>
                  </a:lnTo>
                  <a:lnTo>
                    <a:pt x="14485" y="85594"/>
                  </a:lnTo>
                  <a:lnTo>
                    <a:pt x="0" y="112428"/>
                  </a:lnTo>
                  <a:lnTo>
                    <a:pt x="6518" y="113397"/>
                  </a:lnTo>
                  <a:lnTo>
                    <a:pt x="12562" y="113634"/>
                  </a:lnTo>
                  <a:lnTo>
                    <a:pt x="21739" y="113634"/>
                  </a:lnTo>
                  <a:lnTo>
                    <a:pt x="61246" y="84160"/>
                  </a:lnTo>
                  <a:lnTo>
                    <a:pt x="66790" y="42046"/>
                  </a:lnTo>
                  <a:lnTo>
                    <a:pt x="67153" y="26601"/>
                  </a:lnTo>
                  <a:lnTo>
                    <a:pt x="115469" y="26601"/>
                  </a:lnTo>
                  <a:lnTo>
                    <a:pt x="115469" y="112910"/>
                  </a:lnTo>
                  <a:lnTo>
                    <a:pt x="148808" y="112910"/>
                  </a:lnTo>
                  <a:lnTo>
                    <a:pt x="148808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94894" y="362147"/>
              <a:ext cx="124413" cy="112900"/>
            </a:xfrm>
            <a:prstGeom prst="rect">
              <a:avLst/>
            </a:prstGeom>
          </p:spPr>
        </p:pic>
      </p:grpSp>
      <p:sp>
        <p:nvSpPr>
          <p:cNvPr id="27" name="object 27"/>
          <p:cNvSpPr/>
          <p:nvPr/>
        </p:nvSpPr>
        <p:spPr>
          <a:xfrm>
            <a:off x="7619821" y="357570"/>
            <a:ext cx="311150" cy="147955"/>
          </a:xfrm>
          <a:custGeom>
            <a:avLst/>
            <a:gdLst/>
            <a:ahLst/>
            <a:cxnLst/>
            <a:rect l="l" t="t" r="r" b="b"/>
            <a:pathLst>
              <a:path w="311150" h="147954">
                <a:moveTo>
                  <a:pt x="173456" y="117487"/>
                </a:moveTo>
                <a:lnTo>
                  <a:pt x="158965" y="90170"/>
                </a:lnTo>
                <a:lnTo>
                  <a:pt x="51549" y="90170"/>
                </a:lnTo>
                <a:lnTo>
                  <a:pt x="54559" y="77076"/>
                </a:lnTo>
                <a:lnTo>
                  <a:pt x="56832" y="65532"/>
                </a:lnTo>
                <a:lnTo>
                  <a:pt x="58559" y="51498"/>
                </a:lnTo>
                <a:lnTo>
                  <a:pt x="59918" y="30949"/>
                </a:lnTo>
                <a:lnTo>
                  <a:pt x="106540" y="30949"/>
                </a:lnTo>
                <a:lnTo>
                  <a:pt x="106540" y="76644"/>
                </a:lnTo>
                <a:lnTo>
                  <a:pt x="139877" y="76644"/>
                </a:lnTo>
                <a:lnTo>
                  <a:pt x="139877" y="4584"/>
                </a:lnTo>
                <a:lnTo>
                  <a:pt x="31394" y="4584"/>
                </a:lnTo>
                <a:lnTo>
                  <a:pt x="30543" y="29260"/>
                </a:lnTo>
                <a:lnTo>
                  <a:pt x="28943" y="51130"/>
                </a:lnTo>
                <a:lnTo>
                  <a:pt x="25920" y="71132"/>
                </a:lnTo>
                <a:lnTo>
                  <a:pt x="20815" y="90170"/>
                </a:lnTo>
                <a:lnTo>
                  <a:pt x="0" y="90170"/>
                </a:lnTo>
                <a:lnTo>
                  <a:pt x="0" y="147955"/>
                </a:lnTo>
                <a:lnTo>
                  <a:pt x="30683" y="147955"/>
                </a:lnTo>
                <a:lnTo>
                  <a:pt x="30683" y="117487"/>
                </a:lnTo>
                <a:lnTo>
                  <a:pt x="173456" y="117487"/>
                </a:lnTo>
                <a:close/>
              </a:path>
              <a:path w="311150" h="147954">
                <a:moveTo>
                  <a:pt x="311137" y="71323"/>
                </a:moveTo>
                <a:lnTo>
                  <a:pt x="307225" y="39573"/>
                </a:lnTo>
                <a:lnTo>
                  <a:pt x="294474" y="17348"/>
                </a:lnTo>
                <a:lnTo>
                  <a:pt x="272478" y="4279"/>
                </a:lnTo>
                <a:lnTo>
                  <a:pt x="240842" y="0"/>
                </a:lnTo>
                <a:lnTo>
                  <a:pt x="210781" y="4267"/>
                </a:lnTo>
                <a:lnTo>
                  <a:pt x="188214" y="16560"/>
                </a:lnTo>
                <a:lnTo>
                  <a:pt x="174028" y="36106"/>
                </a:lnTo>
                <a:lnTo>
                  <a:pt x="169100" y="62128"/>
                </a:lnTo>
                <a:lnTo>
                  <a:pt x="173736" y="87782"/>
                </a:lnTo>
                <a:lnTo>
                  <a:pt x="187553" y="106502"/>
                </a:lnTo>
                <a:lnTo>
                  <a:pt x="210375" y="117957"/>
                </a:lnTo>
                <a:lnTo>
                  <a:pt x="242049" y="121843"/>
                </a:lnTo>
                <a:lnTo>
                  <a:pt x="256717" y="121653"/>
                </a:lnTo>
                <a:lnTo>
                  <a:pt x="308724" y="91147"/>
                </a:lnTo>
                <a:lnTo>
                  <a:pt x="293509" y="93408"/>
                </a:lnTo>
                <a:lnTo>
                  <a:pt x="276745" y="95072"/>
                </a:lnTo>
                <a:lnTo>
                  <a:pt x="259283" y="96113"/>
                </a:lnTo>
                <a:lnTo>
                  <a:pt x="242062" y="96469"/>
                </a:lnTo>
                <a:lnTo>
                  <a:pt x="224040" y="94386"/>
                </a:lnTo>
                <a:lnTo>
                  <a:pt x="211467" y="88036"/>
                </a:lnTo>
                <a:lnTo>
                  <a:pt x="204114" y="77190"/>
                </a:lnTo>
                <a:lnTo>
                  <a:pt x="201714" y="61645"/>
                </a:lnTo>
                <a:lnTo>
                  <a:pt x="204292" y="45656"/>
                </a:lnTo>
                <a:lnTo>
                  <a:pt x="211861" y="33820"/>
                </a:lnTo>
                <a:lnTo>
                  <a:pt x="224142" y="26454"/>
                </a:lnTo>
                <a:lnTo>
                  <a:pt x="240842" y="23926"/>
                </a:lnTo>
                <a:lnTo>
                  <a:pt x="255270" y="25501"/>
                </a:lnTo>
                <a:lnTo>
                  <a:pt x="266242" y="30187"/>
                </a:lnTo>
                <a:lnTo>
                  <a:pt x="273634" y="37909"/>
                </a:lnTo>
                <a:lnTo>
                  <a:pt x="277329" y="48590"/>
                </a:lnTo>
                <a:lnTo>
                  <a:pt x="229006" y="48590"/>
                </a:lnTo>
                <a:lnTo>
                  <a:pt x="216687" y="71323"/>
                </a:lnTo>
                <a:lnTo>
                  <a:pt x="311137" y="7132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9" name="object 2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52189" y="2719370"/>
            <a:ext cx="1827795" cy="616578"/>
          </a:xfrm>
          <a:prstGeom prst="rect">
            <a:avLst/>
          </a:prstGeom>
        </p:spPr>
      </p:pic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xmlns="" id="{1BB6C76D-61FD-AA40-81B9-EA318E85C546}"/>
              </a:ext>
            </a:extLst>
          </p:cNvPr>
          <p:cNvSpPr/>
          <p:nvPr/>
        </p:nvSpPr>
        <p:spPr>
          <a:xfrm>
            <a:off x="937689" y="3018017"/>
            <a:ext cx="34289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 rtl="0" fontAlgn="t">
              <a:buClr>
                <a:srgbClr val="000000"/>
              </a:buClr>
              <a:defRPr/>
            </a:pPr>
            <a:r>
              <a:rPr lang="ru-RU" sz="2400" b="1" dirty="0">
                <a:solidFill>
                  <a:prstClr val="black"/>
                </a:solidFill>
                <a:latin typeface="Candara Light" panose="020E0502030303020204" pitchFamily="34" charset="0"/>
                <a:ea typeface="+mn-ea"/>
                <a:cs typeface="Arial"/>
                <a:sym typeface="Arial"/>
              </a:rPr>
              <a:t>Оставь заявку </a:t>
            </a:r>
          </a:p>
          <a:p>
            <a:pPr algn="ctr" defTabSz="1219170" rtl="0" fontAlgn="t">
              <a:buClr>
                <a:srgbClr val="000000"/>
              </a:buClr>
              <a:defRPr/>
            </a:pPr>
            <a:r>
              <a:rPr lang="ru-RU" sz="2400" b="1" dirty="0">
                <a:solidFill>
                  <a:prstClr val="black"/>
                </a:solidFill>
                <a:latin typeface="Candara Light" panose="020E0502030303020204" pitchFamily="34" charset="0"/>
                <a:ea typeface="+mn-ea"/>
                <a:cs typeface="Arial"/>
                <a:sym typeface="Arial"/>
              </a:rPr>
              <a:t>и стань резидентом города АГИДЕЛЬ!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4433" y="655867"/>
            <a:ext cx="2762166" cy="243221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83586" y="4260499"/>
            <a:ext cx="42322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Candara Light" panose="020E0502030303020204" pitchFamily="34" charset="0"/>
              </a:rPr>
              <a:t>Сайт: </a:t>
            </a:r>
            <a:r>
              <a:rPr lang="en-US" sz="2000" b="1" dirty="0">
                <a:latin typeface="Candara Light" panose="020E0502030303020204" pitchFamily="34" charset="0"/>
                <a:hlinkClick r:id="rId5"/>
              </a:rPr>
              <a:t>https://</a:t>
            </a:r>
            <a:r>
              <a:rPr lang="ru-RU" sz="2000" b="1" dirty="0" err="1">
                <a:latin typeface="Candara Light" panose="020E0502030303020204" pitchFamily="34" charset="0"/>
                <a:hlinkClick r:id="rId5"/>
              </a:rPr>
              <a:t>бизнесвагидели.рф</a:t>
            </a:r>
            <a:endParaRPr lang="ru-RU" sz="2000" b="1" dirty="0">
              <a:latin typeface="Candara Light" panose="020E0502030303020204" pitchFamily="34" charset="0"/>
            </a:endParaRPr>
          </a:p>
          <a:p>
            <a:endParaRPr lang="ru-RU" sz="2000" b="1" dirty="0">
              <a:latin typeface="Candara Light" panose="020E0502030303020204" pitchFamily="34" charset="0"/>
            </a:endParaRPr>
          </a:p>
        </p:txBody>
      </p:sp>
      <p:sp>
        <p:nvSpPr>
          <p:cNvPr id="20" name="object 21"/>
          <p:cNvSpPr txBox="1"/>
          <p:nvPr/>
        </p:nvSpPr>
        <p:spPr>
          <a:xfrm>
            <a:off x="1040729" y="118065"/>
            <a:ext cx="4739358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b="1" spc="-30" dirty="0">
                <a:solidFill>
                  <a:srgbClr val="FEFEFE"/>
                </a:solidFill>
                <a:latin typeface="Candara Light" panose="020E0502030303020204" pitchFamily="34" charset="0"/>
                <a:cs typeface="Tahoma"/>
              </a:rPr>
              <a:t>КОНТАКТЫ и БОНУС ОТ БИЗНЕС-ШЕРИФА</a:t>
            </a:r>
            <a:endParaRPr dirty="0">
              <a:latin typeface="Candara Light" panose="020E0502030303020204" pitchFamily="34" charset="0"/>
              <a:cs typeface="Tahoma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AA1B757-877C-2CA4-9679-8B03E37575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54950" y="2875345"/>
            <a:ext cx="864655" cy="139785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5480053-AFA4-C22C-1C34-5969AF0726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85758" y="2860342"/>
            <a:ext cx="891840" cy="140015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24B0A2F-42FA-FD66-8C49-3A018793D30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57204" y="2860343"/>
            <a:ext cx="882087" cy="140015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0FCE515-98AF-FFBB-A9CD-C46F83DD588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57204" y="1306919"/>
            <a:ext cx="863669" cy="140015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0A01EB4-1364-A913-8D47-12DE258DC6F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56299" y="1302563"/>
            <a:ext cx="908972" cy="140674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3332CBD-543A-3D4D-DD10-5995B217166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607543" y="1302563"/>
            <a:ext cx="922603" cy="140674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CD8ABE64-30F1-38DC-9B2D-E015AC3EEF41}"/>
              </a:ext>
            </a:extLst>
          </p:cNvPr>
          <p:cNvSpPr txBox="1"/>
          <p:nvPr/>
        </p:nvSpPr>
        <p:spPr>
          <a:xfrm>
            <a:off x="4828167" y="4393140"/>
            <a:ext cx="48661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800" b="1" dirty="0">
                <a:latin typeface="Candara Light" panose="020E0502030303020204" pitchFamily="34" charset="0"/>
              </a:rPr>
              <a:t>Напишите мне на </a:t>
            </a:r>
            <a:r>
              <a:rPr lang="en-US" sz="1800" b="1" dirty="0">
                <a:latin typeface="Candara Light" panose="020E0502030303020204" pitchFamily="34" charset="0"/>
              </a:rPr>
              <a:t>WhatsApp</a:t>
            </a:r>
            <a:r>
              <a:rPr lang="ru-RU" sz="1800" b="1" dirty="0">
                <a:latin typeface="Candara Light" panose="020E0502030303020204" pitchFamily="34" charset="0"/>
              </a:rPr>
              <a:t>, ТГ, МАХ          </a:t>
            </a:r>
            <a:r>
              <a:rPr lang="ru-RU" sz="1800" b="1" dirty="0">
                <a:solidFill>
                  <a:schemeClr val="bg1"/>
                </a:solidFill>
                <a:latin typeface="Candara Light" panose="020E0502030303020204" pitchFamily="34" charset="0"/>
              </a:rPr>
              <a:t>+79174860545</a:t>
            </a:r>
            <a:endParaRPr lang="en-US" sz="1800" b="1" dirty="0">
              <a:solidFill>
                <a:schemeClr val="bg1"/>
              </a:solidFill>
              <a:latin typeface="Candara Light" panose="020E0502030303020204" pitchFamily="34" charset="0"/>
              <a:hlinkClick r:id="rId12"/>
            </a:endParaRPr>
          </a:p>
          <a:p>
            <a:pPr algn="r"/>
            <a:r>
              <a:rPr lang="ru-RU" sz="1800" b="1" dirty="0">
                <a:latin typeface="Candara Light" panose="020E0502030303020204" pitchFamily="34" charset="0"/>
              </a:rPr>
              <a:t> </a:t>
            </a:r>
            <a:r>
              <a:rPr lang="ru-RU" sz="1800" b="1" dirty="0">
                <a:solidFill>
                  <a:schemeClr val="bg1"/>
                </a:solidFill>
                <a:latin typeface="Candara Light" panose="020E0502030303020204" pitchFamily="34" charset="0"/>
              </a:rPr>
              <a:t>26-29 ноября 2025</a:t>
            </a:r>
          </a:p>
        </p:txBody>
      </p:sp>
      <p:sp>
        <p:nvSpPr>
          <p:cNvPr id="19" name="object 21">
            <a:extLst>
              <a:ext uri="{FF2B5EF4-FFF2-40B4-BE49-F238E27FC236}">
                <a16:creationId xmlns:a16="http://schemas.microsoft.com/office/drawing/2014/main" xmlns="" id="{326EE50C-0819-C837-0071-5C50C044DAF2}"/>
              </a:ext>
            </a:extLst>
          </p:cNvPr>
          <p:cNvSpPr txBox="1"/>
          <p:nvPr/>
        </p:nvSpPr>
        <p:spPr>
          <a:xfrm>
            <a:off x="6683784" y="923582"/>
            <a:ext cx="238506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1600" b="1" spc="-30" dirty="0">
                <a:solidFill>
                  <a:srgbClr val="0070C0"/>
                </a:solidFill>
                <a:latin typeface="Candara Light" panose="020E0502030303020204" pitchFamily="34" charset="0"/>
                <a:cs typeface="Tahoma"/>
              </a:rPr>
              <a:t>ХОЧУ КНИГИ</a:t>
            </a:r>
            <a:endParaRPr sz="1600" dirty="0">
              <a:solidFill>
                <a:srgbClr val="0070C0"/>
              </a:solidFill>
              <a:latin typeface="Candara Light" panose="020E0502030303020204" pitchFamily="34" charset="0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167150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31"/>
          <p:cNvSpPr/>
          <p:nvPr/>
        </p:nvSpPr>
        <p:spPr>
          <a:xfrm>
            <a:off x="7363881" y="220759"/>
            <a:ext cx="248285" cy="120014"/>
          </a:xfrm>
          <a:custGeom>
            <a:avLst/>
            <a:gdLst/>
            <a:ahLst/>
            <a:cxnLst/>
            <a:rect l="l" t="t" r="r" b="b"/>
            <a:pathLst>
              <a:path w="248284" h="120015">
                <a:moveTo>
                  <a:pt x="102654" y="0"/>
                </a:moveTo>
                <a:lnTo>
                  <a:pt x="0" y="0"/>
                </a:lnTo>
                <a:lnTo>
                  <a:pt x="0" y="112903"/>
                </a:lnTo>
                <a:lnTo>
                  <a:pt x="33566" y="112903"/>
                </a:lnTo>
                <a:lnTo>
                  <a:pt x="33566" y="28054"/>
                </a:lnTo>
                <a:lnTo>
                  <a:pt x="87198" y="28054"/>
                </a:lnTo>
                <a:lnTo>
                  <a:pt x="102654" y="0"/>
                </a:lnTo>
                <a:close/>
              </a:path>
              <a:path w="248284" h="120015">
                <a:moveTo>
                  <a:pt x="147345" y="0"/>
                </a:moveTo>
                <a:lnTo>
                  <a:pt x="114020" y="0"/>
                </a:lnTo>
                <a:lnTo>
                  <a:pt x="114020" y="74701"/>
                </a:lnTo>
                <a:lnTo>
                  <a:pt x="122072" y="70942"/>
                </a:lnTo>
                <a:lnTo>
                  <a:pt x="130683" y="66370"/>
                </a:lnTo>
                <a:lnTo>
                  <a:pt x="139293" y="61239"/>
                </a:lnTo>
                <a:lnTo>
                  <a:pt x="147345" y="55841"/>
                </a:lnTo>
                <a:lnTo>
                  <a:pt x="147345" y="0"/>
                </a:lnTo>
                <a:close/>
              </a:path>
              <a:path w="248284" h="120015">
                <a:moveTo>
                  <a:pt x="247853" y="254"/>
                </a:moveTo>
                <a:lnTo>
                  <a:pt x="221754" y="254"/>
                </a:lnTo>
                <a:lnTo>
                  <a:pt x="198704" y="24790"/>
                </a:lnTo>
                <a:lnTo>
                  <a:pt x="171411" y="50088"/>
                </a:lnTo>
                <a:lnTo>
                  <a:pt x="142367" y="72694"/>
                </a:lnTo>
                <a:lnTo>
                  <a:pt x="114020" y="89217"/>
                </a:lnTo>
                <a:lnTo>
                  <a:pt x="114020" y="119684"/>
                </a:lnTo>
                <a:lnTo>
                  <a:pt x="139585" y="107861"/>
                </a:lnTo>
                <a:lnTo>
                  <a:pt x="164960" y="92087"/>
                </a:lnTo>
                <a:lnTo>
                  <a:pt x="189979" y="72656"/>
                </a:lnTo>
                <a:lnTo>
                  <a:pt x="214515" y="49847"/>
                </a:lnTo>
                <a:lnTo>
                  <a:pt x="214515" y="113157"/>
                </a:lnTo>
                <a:lnTo>
                  <a:pt x="247853" y="113157"/>
                </a:lnTo>
                <a:lnTo>
                  <a:pt x="247853" y="254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7184379" y="162009"/>
            <a:ext cx="165100" cy="172085"/>
          </a:xfrm>
          <a:custGeom>
            <a:avLst/>
            <a:gdLst/>
            <a:ahLst/>
            <a:cxnLst/>
            <a:rect l="l" t="t" r="r" b="b"/>
            <a:pathLst>
              <a:path w="165100" h="172084">
                <a:moveTo>
                  <a:pt x="77787" y="143852"/>
                </a:moveTo>
                <a:lnTo>
                  <a:pt x="17386" y="143852"/>
                </a:lnTo>
                <a:lnTo>
                  <a:pt x="0" y="171907"/>
                </a:lnTo>
                <a:lnTo>
                  <a:pt x="77787" y="171907"/>
                </a:lnTo>
                <a:lnTo>
                  <a:pt x="77787" y="143852"/>
                </a:lnTo>
                <a:close/>
              </a:path>
              <a:path w="165100" h="172084">
                <a:moveTo>
                  <a:pt x="164515" y="171653"/>
                </a:moveTo>
                <a:lnTo>
                  <a:pt x="99288" y="0"/>
                </a:lnTo>
                <a:lnTo>
                  <a:pt x="54838" y="0"/>
                </a:lnTo>
                <a:lnTo>
                  <a:pt x="98564" y="101066"/>
                </a:lnTo>
                <a:lnTo>
                  <a:pt x="89420" y="97332"/>
                </a:lnTo>
                <a:lnTo>
                  <a:pt x="80086" y="94780"/>
                </a:lnTo>
                <a:lnTo>
                  <a:pt x="70027" y="93306"/>
                </a:lnTo>
                <a:lnTo>
                  <a:pt x="58699" y="92837"/>
                </a:lnTo>
                <a:lnTo>
                  <a:pt x="53136" y="92837"/>
                </a:lnTo>
                <a:lnTo>
                  <a:pt x="45643" y="93319"/>
                </a:lnTo>
                <a:lnTo>
                  <a:pt x="43726" y="93814"/>
                </a:lnTo>
                <a:lnTo>
                  <a:pt x="25844" y="125971"/>
                </a:lnTo>
                <a:lnTo>
                  <a:pt x="27533" y="125971"/>
                </a:lnTo>
                <a:lnTo>
                  <a:pt x="35750" y="124993"/>
                </a:lnTo>
                <a:lnTo>
                  <a:pt x="46380" y="124993"/>
                </a:lnTo>
                <a:lnTo>
                  <a:pt x="90309" y="133616"/>
                </a:lnTo>
                <a:lnTo>
                  <a:pt x="120307" y="166103"/>
                </a:lnTo>
                <a:lnTo>
                  <a:pt x="121513" y="171653"/>
                </a:lnTo>
                <a:lnTo>
                  <a:pt x="164515" y="17165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3" name="object 33"/>
          <p:cNvGrpSpPr/>
          <p:nvPr/>
        </p:nvGrpSpPr>
        <p:grpSpPr>
          <a:xfrm>
            <a:off x="7934013" y="220752"/>
            <a:ext cx="302260" cy="113664"/>
            <a:chOff x="6917097" y="362147"/>
            <a:chExt cx="302260" cy="113664"/>
          </a:xfrm>
        </p:grpSpPr>
        <p:sp>
          <p:nvSpPr>
            <p:cNvPr id="34" name="object 34"/>
            <p:cNvSpPr/>
            <p:nvPr/>
          </p:nvSpPr>
          <p:spPr>
            <a:xfrm>
              <a:off x="6917097" y="362147"/>
              <a:ext cx="149225" cy="113664"/>
            </a:xfrm>
            <a:custGeom>
              <a:avLst/>
              <a:gdLst/>
              <a:ahLst/>
              <a:cxnLst/>
              <a:rect l="l" t="t" r="r" b="b"/>
              <a:pathLst>
                <a:path w="149225" h="113665">
                  <a:moveTo>
                    <a:pt x="148808" y="0"/>
                  </a:moveTo>
                  <a:lnTo>
                    <a:pt x="37922" y="0"/>
                  </a:lnTo>
                  <a:lnTo>
                    <a:pt x="37922" y="10401"/>
                  </a:lnTo>
                  <a:lnTo>
                    <a:pt x="37656" y="33323"/>
                  </a:lnTo>
                  <a:lnTo>
                    <a:pt x="34058" y="73987"/>
                  </a:lnTo>
                  <a:lnTo>
                    <a:pt x="26800" y="85594"/>
                  </a:lnTo>
                  <a:lnTo>
                    <a:pt x="14485" y="85594"/>
                  </a:lnTo>
                  <a:lnTo>
                    <a:pt x="0" y="112428"/>
                  </a:lnTo>
                  <a:lnTo>
                    <a:pt x="6518" y="113397"/>
                  </a:lnTo>
                  <a:lnTo>
                    <a:pt x="12562" y="113634"/>
                  </a:lnTo>
                  <a:lnTo>
                    <a:pt x="21739" y="113634"/>
                  </a:lnTo>
                  <a:lnTo>
                    <a:pt x="61246" y="84160"/>
                  </a:lnTo>
                  <a:lnTo>
                    <a:pt x="66790" y="42046"/>
                  </a:lnTo>
                  <a:lnTo>
                    <a:pt x="67153" y="26601"/>
                  </a:lnTo>
                  <a:lnTo>
                    <a:pt x="115469" y="26601"/>
                  </a:lnTo>
                  <a:lnTo>
                    <a:pt x="115469" y="112910"/>
                  </a:lnTo>
                  <a:lnTo>
                    <a:pt x="148808" y="112910"/>
                  </a:lnTo>
                  <a:lnTo>
                    <a:pt x="148808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94894" y="362147"/>
              <a:ext cx="124413" cy="112900"/>
            </a:xfrm>
            <a:prstGeom prst="rect">
              <a:avLst/>
            </a:prstGeom>
          </p:spPr>
        </p:pic>
      </p:grpSp>
      <p:sp>
        <p:nvSpPr>
          <p:cNvPr id="36" name="object 36"/>
          <p:cNvSpPr/>
          <p:nvPr/>
        </p:nvSpPr>
        <p:spPr>
          <a:xfrm>
            <a:off x="7625500" y="216175"/>
            <a:ext cx="311150" cy="147955"/>
          </a:xfrm>
          <a:custGeom>
            <a:avLst/>
            <a:gdLst/>
            <a:ahLst/>
            <a:cxnLst/>
            <a:rect l="l" t="t" r="r" b="b"/>
            <a:pathLst>
              <a:path w="311150" h="147954">
                <a:moveTo>
                  <a:pt x="173456" y="117487"/>
                </a:moveTo>
                <a:lnTo>
                  <a:pt x="158965" y="90170"/>
                </a:lnTo>
                <a:lnTo>
                  <a:pt x="51549" y="90170"/>
                </a:lnTo>
                <a:lnTo>
                  <a:pt x="54559" y="77076"/>
                </a:lnTo>
                <a:lnTo>
                  <a:pt x="56832" y="65532"/>
                </a:lnTo>
                <a:lnTo>
                  <a:pt x="58559" y="51498"/>
                </a:lnTo>
                <a:lnTo>
                  <a:pt x="59918" y="30949"/>
                </a:lnTo>
                <a:lnTo>
                  <a:pt x="106540" y="30949"/>
                </a:lnTo>
                <a:lnTo>
                  <a:pt x="106540" y="76644"/>
                </a:lnTo>
                <a:lnTo>
                  <a:pt x="139877" y="76644"/>
                </a:lnTo>
                <a:lnTo>
                  <a:pt x="139877" y="4584"/>
                </a:lnTo>
                <a:lnTo>
                  <a:pt x="31394" y="4584"/>
                </a:lnTo>
                <a:lnTo>
                  <a:pt x="30543" y="29260"/>
                </a:lnTo>
                <a:lnTo>
                  <a:pt x="28943" y="51130"/>
                </a:lnTo>
                <a:lnTo>
                  <a:pt x="25920" y="71132"/>
                </a:lnTo>
                <a:lnTo>
                  <a:pt x="20815" y="90170"/>
                </a:lnTo>
                <a:lnTo>
                  <a:pt x="0" y="90170"/>
                </a:lnTo>
                <a:lnTo>
                  <a:pt x="0" y="147955"/>
                </a:lnTo>
                <a:lnTo>
                  <a:pt x="30683" y="147955"/>
                </a:lnTo>
                <a:lnTo>
                  <a:pt x="30683" y="117487"/>
                </a:lnTo>
                <a:lnTo>
                  <a:pt x="173456" y="117487"/>
                </a:lnTo>
                <a:close/>
              </a:path>
              <a:path w="311150" h="147954">
                <a:moveTo>
                  <a:pt x="311137" y="71323"/>
                </a:moveTo>
                <a:lnTo>
                  <a:pt x="307225" y="39573"/>
                </a:lnTo>
                <a:lnTo>
                  <a:pt x="294474" y="17348"/>
                </a:lnTo>
                <a:lnTo>
                  <a:pt x="272478" y="4279"/>
                </a:lnTo>
                <a:lnTo>
                  <a:pt x="240842" y="0"/>
                </a:lnTo>
                <a:lnTo>
                  <a:pt x="210781" y="4267"/>
                </a:lnTo>
                <a:lnTo>
                  <a:pt x="188214" y="16560"/>
                </a:lnTo>
                <a:lnTo>
                  <a:pt x="174028" y="36106"/>
                </a:lnTo>
                <a:lnTo>
                  <a:pt x="169100" y="62128"/>
                </a:lnTo>
                <a:lnTo>
                  <a:pt x="173736" y="87782"/>
                </a:lnTo>
                <a:lnTo>
                  <a:pt x="187553" y="106502"/>
                </a:lnTo>
                <a:lnTo>
                  <a:pt x="210375" y="117957"/>
                </a:lnTo>
                <a:lnTo>
                  <a:pt x="242049" y="121843"/>
                </a:lnTo>
                <a:lnTo>
                  <a:pt x="256717" y="121653"/>
                </a:lnTo>
                <a:lnTo>
                  <a:pt x="308724" y="91147"/>
                </a:lnTo>
                <a:lnTo>
                  <a:pt x="293509" y="93408"/>
                </a:lnTo>
                <a:lnTo>
                  <a:pt x="276745" y="95072"/>
                </a:lnTo>
                <a:lnTo>
                  <a:pt x="259283" y="96113"/>
                </a:lnTo>
                <a:lnTo>
                  <a:pt x="242062" y="96469"/>
                </a:lnTo>
                <a:lnTo>
                  <a:pt x="224040" y="94386"/>
                </a:lnTo>
                <a:lnTo>
                  <a:pt x="211467" y="88036"/>
                </a:lnTo>
                <a:lnTo>
                  <a:pt x="204114" y="77190"/>
                </a:lnTo>
                <a:lnTo>
                  <a:pt x="201714" y="61645"/>
                </a:lnTo>
                <a:lnTo>
                  <a:pt x="204292" y="45656"/>
                </a:lnTo>
                <a:lnTo>
                  <a:pt x="211861" y="33820"/>
                </a:lnTo>
                <a:lnTo>
                  <a:pt x="224142" y="26454"/>
                </a:lnTo>
                <a:lnTo>
                  <a:pt x="240842" y="23926"/>
                </a:lnTo>
                <a:lnTo>
                  <a:pt x="255270" y="25501"/>
                </a:lnTo>
                <a:lnTo>
                  <a:pt x="266242" y="30187"/>
                </a:lnTo>
                <a:lnTo>
                  <a:pt x="273634" y="37909"/>
                </a:lnTo>
                <a:lnTo>
                  <a:pt x="277329" y="48590"/>
                </a:lnTo>
                <a:lnTo>
                  <a:pt x="229006" y="48590"/>
                </a:lnTo>
                <a:lnTo>
                  <a:pt x="216687" y="71323"/>
                </a:lnTo>
                <a:lnTo>
                  <a:pt x="311137" y="7132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46445" y="-11482"/>
            <a:ext cx="3862070" cy="561340"/>
          </a:xfrm>
          <a:custGeom>
            <a:avLst/>
            <a:gdLst/>
            <a:ahLst/>
            <a:cxnLst/>
            <a:rect l="l" t="t" r="r" b="b"/>
            <a:pathLst>
              <a:path w="3862070" h="561340">
                <a:moveTo>
                  <a:pt x="3861686" y="0"/>
                </a:moveTo>
                <a:lnTo>
                  <a:pt x="0" y="0"/>
                </a:lnTo>
                <a:lnTo>
                  <a:pt x="0" y="561272"/>
                </a:lnTo>
                <a:lnTo>
                  <a:pt x="3861686" y="561272"/>
                </a:lnTo>
                <a:lnTo>
                  <a:pt x="3861686" y="0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>
              <a:latin typeface="+mn-lt"/>
            </a:endParaRPr>
          </a:p>
        </p:txBody>
      </p:sp>
      <p:sp>
        <p:nvSpPr>
          <p:cNvPr id="30" name="object 43"/>
          <p:cNvSpPr/>
          <p:nvPr/>
        </p:nvSpPr>
        <p:spPr>
          <a:xfrm>
            <a:off x="0" y="4565652"/>
            <a:ext cx="3148947" cy="903418"/>
          </a:xfrm>
          <a:custGeom>
            <a:avLst/>
            <a:gdLst/>
            <a:ahLst/>
            <a:cxnLst/>
            <a:rect l="l" t="t" r="r" b="b"/>
            <a:pathLst>
              <a:path w="2129790" h="1188720">
                <a:moveTo>
                  <a:pt x="0" y="1188533"/>
                </a:moveTo>
                <a:lnTo>
                  <a:pt x="2129651" y="1188533"/>
                </a:lnTo>
                <a:lnTo>
                  <a:pt x="2129651" y="0"/>
                </a:lnTo>
                <a:lnTo>
                  <a:pt x="0" y="0"/>
                </a:lnTo>
                <a:lnTo>
                  <a:pt x="0" y="1188533"/>
                </a:lnTo>
                <a:close/>
              </a:path>
            </a:pathLst>
          </a:custGeom>
          <a:solidFill>
            <a:srgbClr val="00B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0" name="object 44"/>
          <p:cNvGrpSpPr/>
          <p:nvPr/>
        </p:nvGrpSpPr>
        <p:grpSpPr>
          <a:xfrm>
            <a:off x="3119074" y="4565651"/>
            <a:ext cx="6612301" cy="903420"/>
            <a:chOff x="2129651" y="4280351"/>
            <a:chExt cx="5570220" cy="1188720"/>
          </a:xfrm>
        </p:grpSpPr>
        <p:sp>
          <p:nvSpPr>
            <p:cNvPr id="41" name="object 45"/>
            <p:cNvSpPr/>
            <p:nvPr/>
          </p:nvSpPr>
          <p:spPr>
            <a:xfrm>
              <a:off x="4480200" y="4280351"/>
              <a:ext cx="895985" cy="1188720"/>
            </a:xfrm>
            <a:custGeom>
              <a:avLst/>
              <a:gdLst/>
              <a:ahLst/>
              <a:cxnLst/>
              <a:rect l="l" t="t" r="r" b="b"/>
              <a:pathLst>
                <a:path w="895985" h="1188720">
                  <a:moveTo>
                    <a:pt x="895492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895492" y="1188533"/>
                  </a:lnTo>
                  <a:lnTo>
                    <a:pt x="895492" y="0"/>
                  </a:lnTo>
                  <a:close/>
                </a:path>
              </a:pathLst>
            </a:custGeom>
            <a:solidFill>
              <a:srgbClr val="0082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6"/>
            <p:cNvSpPr/>
            <p:nvPr/>
          </p:nvSpPr>
          <p:spPr>
            <a:xfrm>
              <a:off x="2129651" y="4280351"/>
              <a:ext cx="2350770" cy="1188720"/>
            </a:xfrm>
            <a:custGeom>
              <a:avLst/>
              <a:gdLst/>
              <a:ahLst/>
              <a:cxnLst/>
              <a:rect l="l" t="t" r="r" b="b"/>
              <a:pathLst>
                <a:path w="2350770" h="1188720">
                  <a:moveTo>
                    <a:pt x="2350545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50545" y="1188533"/>
                  </a:lnTo>
                  <a:lnTo>
                    <a:pt x="2350545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7"/>
            <p:cNvSpPr/>
            <p:nvPr/>
          </p:nvSpPr>
          <p:spPr>
            <a:xfrm>
              <a:off x="5375692" y="4280351"/>
              <a:ext cx="2324100" cy="1188720"/>
            </a:xfrm>
            <a:custGeom>
              <a:avLst/>
              <a:gdLst/>
              <a:ahLst/>
              <a:cxnLst/>
              <a:rect l="l" t="t" r="r" b="b"/>
              <a:pathLst>
                <a:path w="2324100" h="1188720">
                  <a:moveTo>
                    <a:pt x="2324059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24059" y="1188533"/>
                  </a:lnTo>
                  <a:lnTo>
                    <a:pt x="2324059" y="0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8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637087" y="413986"/>
            <a:ext cx="5034571" cy="4132250"/>
          </a:xfrm>
          <a:prstGeom prst="rect">
            <a:avLst/>
          </a:prstGeom>
        </p:spPr>
      </p:pic>
      <p:sp>
        <p:nvSpPr>
          <p:cNvPr id="60" name="object 8"/>
          <p:cNvSpPr/>
          <p:nvPr/>
        </p:nvSpPr>
        <p:spPr>
          <a:xfrm>
            <a:off x="742950" y="2981566"/>
            <a:ext cx="301625" cy="177165"/>
          </a:xfrm>
          <a:custGeom>
            <a:avLst/>
            <a:gdLst/>
            <a:ahLst/>
            <a:cxnLst/>
            <a:rect l="l" t="t" r="r" b="b"/>
            <a:pathLst>
              <a:path w="301625" h="177164">
                <a:moveTo>
                  <a:pt x="8031" y="52809"/>
                </a:moveTo>
                <a:lnTo>
                  <a:pt x="3287" y="54086"/>
                </a:lnTo>
                <a:lnTo>
                  <a:pt x="272" y="58906"/>
                </a:lnTo>
                <a:lnTo>
                  <a:pt x="79" y="61576"/>
                </a:lnTo>
                <a:lnTo>
                  <a:pt x="0" y="74702"/>
                </a:lnTo>
                <a:lnTo>
                  <a:pt x="155" y="80686"/>
                </a:lnTo>
                <a:lnTo>
                  <a:pt x="41707" y="101392"/>
                </a:lnTo>
                <a:lnTo>
                  <a:pt x="90167" y="111444"/>
                </a:lnTo>
                <a:lnTo>
                  <a:pt x="104792" y="111718"/>
                </a:lnTo>
                <a:lnTo>
                  <a:pt x="123025" y="113159"/>
                </a:lnTo>
                <a:lnTo>
                  <a:pt x="113090" y="125906"/>
                </a:lnTo>
                <a:lnTo>
                  <a:pt x="102685" y="139020"/>
                </a:lnTo>
                <a:lnTo>
                  <a:pt x="92492" y="152185"/>
                </a:lnTo>
                <a:lnTo>
                  <a:pt x="83186" y="165093"/>
                </a:lnTo>
                <a:lnTo>
                  <a:pt x="81186" y="168026"/>
                </a:lnTo>
                <a:lnTo>
                  <a:pt x="80163" y="171096"/>
                </a:lnTo>
                <a:lnTo>
                  <a:pt x="80429" y="176698"/>
                </a:lnTo>
                <a:lnTo>
                  <a:pt x="104022" y="176985"/>
                </a:lnTo>
                <a:lnTo>
                  <a:pt x="117227" y="174695"/>
                </a:lnTo>
                <a:lnTo>
                  <a:pt x="127287" y="168526"/>
                </a:lnTo>
                <a:lnTo>
                  <a:pt x="129722" y="166575"/>
                </a:lnTo>
                <a:lnTo>
                  <a:pt x="96489" y="166575"/>
                </a:lnTo>
                <a:lnTo>
                  <a:pt x="104077" y="155165"/>
                </a:lnTo>
                <a:lnTo>
                  <a:pt x="112880" y="143783"/>
                </a:lnTo>
                <a:lnTo>
                  <a:pt x="122033" y="132510"/>
                </a:lnTo>
                <a:lnTo>
                  <a:pt x="130668" y="121428"/>
                </a:lnTo>
                <a:lnTo>
                  <a:pt x="139484" y="109482"/>
                </a:lnTo>
                <a:lnTo>
                  <a:pt x="139916" y="109482"/>
                </a:lnTo>
                <a:lnTo>
                  <a:pt x="138383" y="104159"/>
                </a:lnTo>
                <a:lnTo>
                  <a:pt x="124044" y="101336"/>
                </a:lnTo>
                <a:lnTo>
                  <a:pt x="86040" y="101038"/>
                </a:lnTo>
                <a:lnTo>
                  <a:pt x="68787" y="98737"/>
                </a:lnTo>
                <a:lnTo>
                  <a:pt x="55192" y="94336"/>
                </a:lnTo>
                <a:lnTo>
                  <a:pt x="39066" y="88663"/>
                </a:lnTo>
                <a:lnTo>
                  <a:pt x="23533" y="83515"/>
                </a:lnTo>
                <a:lnTo>
                  <a:pt x="11717" y="80686"/>
                </a:lnTo>
                <a:lnTo>
                  <a:pt x="10802" y="64580"/>
                </a:lnTo>
                <a:lnTo>
                  <a:pt x="30108" y="64562"/>
                </a:lnTo>
                <a:lnTo>
                  <a:pt x="33671" y="62015"/>
                </a:lnTo>
                <a:lnTo>
                  <a:pt x="33978" y="55595"/>
                </a:lnTo>
                <a:lnTo>
                  <a:pt x="32846" y="53048"/>
                </a:lnTo>
                <a:lnTo>
                  <a:pt x="14131" y="53048"/>
                </a:lnTo>
                <a:lnTo>
                  <a:pt x="8031" y="52809"/>
                </a:lnTo>
                <a:close/>
              </a:path>
              <a:path w="301625" h="177164">
                <a:moveTo>
                  <a:pt x="204496" y="102240"/>
                </a:moveTo>
                <a:lnTo>
                  <a:pt x="197708" y="102482"/>
                </a:lnTo>
                <a:lnTo>
                  <a:pt x="193042" y="103722"/>
                </a:lnTo>
                <a:lnTo>
                  <a:pt x="188031" y="106995"/>
                </a:lnTo>
                <a:lnTo>
                  <a:pt x="180208" y="113338"/>
                </a:lnTo>
                <a:lnTo>
                  <a:pt x="122838" y="157777"/>
                </a:lnTo>
                <a:lnTo>
                  <a:pt x="116900" y="162484"/>
                </a:lnTo>
                <a:lnTo>
                  <a:pt x="112073" y="165093"/>
                </a:lnTo>
                <a:lnTo>
                  <a:pt x="106042" y="166244"/>
                </a:lnTo>
                <a:lnTo>
                  <a:pt x="96489" y="166575"/>
                </a:lnTo>
                <a:lnTo>
                  <a:pt x="129722" y="166575"/>
                </a:lnTo>
                <a:lnTo>
                  <a:pt x="141446" y="157180"/>
                </a:lnTo>
                <a:lnTo>
                  <a:pt x="151960" y="149021"/>
                </a:lnTo>
                <a:lnTo>
                  <a:pt x="162390" y="140815"/>
                </a:lnTo>
                <a:lnTo>
                  <a:pt x="172771" y="132510"/>
                </a:lnTo>
                <a:lnTo>
                  <a:pt x="183069" y="124110"/>
                </a:lnTo>
                <a:lnTo>
                  <a:pt x="192811" y="116867"/>
                </a:lnTo>
                <a:lnTo>
                  <a:pt x="201833" y="113504"/>
                </a:lnTo>
                <a:lnTo>
                  <a:pt x="215021" y="112558"/>
                </a:lnTo>
                <a:lnTo>
                  <a:pt x="269285" y="112558"/>
                </a:lnTo>
                <a:lnTo>
                  <a:pt x="280705" y="111148"/>
                </a:lnTo>
                <a:lnTo>
                  <a:pt x="292146" y="106236"/>
                </a:lnTo>
                <a:lnTo>
                  <a:pt x="293822" y="103355"/>
                </a:lnTo>
                <a:lnTo>
                  <a:pt x="252815" y="103355"/>
                </a:lnTo>
                <a:lnTo>
                  <a:pt x="225915" y="102988"/>
                </a:lnTo>
                <a:lnTo>
                  <a:pt x="204496" y="102240"/>
                </a:lnTo>
                <a:close/>
              </a:path>
              <a:path w="301625" h="177164">
                <a:moveTo>
                  <a:pt x="269285" y="112558"/>
                </a:moveTo>
                <a:lnTo>
                  <a:pt x="215021" y="112558"/>
                </a:lnTo>
                <a:lnTo>
                  <a:pt x="237264" y="112568"/>
                </a:lnTo>
                <a:lnTo>
                  <a:pt x="251560" y="112887"/>
                </a:lnTo>
                <a:lnTo>
                  <a:pt x="266628" y="112887"/>
                </a:lnTo>
                <a:lnTo>
                  <a:pt x="269285" y="112558"/>
                </a:lnTo>
                <a:close/>
              </a:path>
              <a:path w="301625" h="177164">
                <a:moveTo>
                  <a:pt x="139916" y="109482"/>
                </a:moveTo>
                <a:lnTo>
                  <a:pt x="139484" y="109482"/>
                </a:lnTo>
                <a:lnTo>
                  <a:pt x="140455" y="111354"/>
                </a:lnTo>
                <a:lnTo>
                  <a:pt x="139916" y="109482"/>
                </a:lnTo>
                <a:close/>
              </a:path>
              <a:path w="301625" h="177164">
                <a:moveTo>
                  <a:pt x="276454" y="63839"/>
                </a:moveTo>
                <a:lnTo>
                  <a:pt x="233505" y="63839"/>
                </a:lnTo>
                <a:lnTo>
                  <a:pt x="250609" y="65777"/>
                </a:lnTo>
                <a:lnTo>
                  <a:pt x="267839" y="71029"/>
                </a:lnTo>
                <a:lnTo>
                  <a:pt x="282167" y="79168"/>
                </a:lnTo>
                <a:lnTo>
                  <a:pt x="290566" y="89769"/>
                </a:lnTo>
                <a:lnTo>
                  <a:pt x="277072" y="100047"/>
                </a:lnTo>
                <a:lnTo>
                  <a:pt x="252815" y="103355"/>
                </a:lnTo>
                <a:lnTo>
                  <a:pt x="293822" y="103355"/>
                </a:lnTo>
                <a:lnTo>
                  <a:pt x="301415" y="90310"/>
                </a:lnTo>
                <a:lnTo>
                  <a:pt x="292710" y="74702"/>
                </a:lnTo>
                <a:lnTo>
                  <a:pt x="276454" y="63839"/>
                </a:lnTo>
                <a:close/>
              </a:path>
              <a:path w="301625" h="177164">
                <a:moveTo>
                  <a:pt x="30108" y="64562"/>
                </a:moveTo>
                <a:lnTo>
                  <a:pt x="18322" y="64562"/>
                </a:lnTo>
                <a:lnTo>
                  <a:pt x="27434" y="66474"/>
                </a:lnTo>
                <a:lnTo>
                  <a:pt x="30108" y="64562"/>
                </a:lnTo>
                <a:close/>
              </a:path>
              <a:path w="301625" h="177164">
                <a:moveTo>
                  <a:pt x="43403" y="16517"/>
                </a:moveTo>
                <a:lnTo>
                  <a:pt x="28694" y="16517"/>
                </a:lnTo>
                <a:lnTo>
                  <a:pt x="37197" y="25753"/>
                </a:lnTo>
                <a:lnTo>
                  <a:pt x="71073" y="56239"/>
                </a:lnTo>
                <a:lnTo>
                  <a:pt x="94826" y="64054"/>
                </a:lnTo>
                <a:lnTo>
                  <a:pt x="106681" y="63853"/>
                </a:lnTo>
                <a:lnTo>
                  <a:pt x="276454" y="63839"/>
                </a:lnTo>
                <a:lnTo>
                  <a:pt x="273721" y="62014"/>
                </a:lnTo>
                <a:lnTo>
                  <a:pt x="252153" y="54850"/>
                </a:lnTo>
                <a:lnTo>
                  <a:pt x="237358" y="53478"/>
                </a:lnTo>
                <a:lnTo>
                  <a:pt x="183497" y="53478"/>
                </a:lnTo>
                <a:lnTo>
                  <a:pt x="83021" y="53460"/>
                </a:lnTo>
                <a:lnTo>
                  <a:pt x="72801" y="42785"/>
                </a:lnTo>
                <a:lnTo>
                  <a:pt x="57650" y="28657"/>
                </a:lnTo>
                <a:lnTo>
                  <a:pt x="43403" y="16517"/>
                </a:lnTo>
                <a:close/>
              </a:path>
              <a:path w="301625" h="177164">
                <a:moveTo>
                  <a:pt x="218444" y="53177"/>
                </a:moveTo>
                <a:lnTo>
                  <a:pt x="183497" y="53478"/>
                </a:lnTo>
                <a:lnTo>
                  <a:pt x="237358" y="53478"/>
                </a:lnTo>
                <a:lnTo>
                  <a:pt x="236884" y="53434"/>
                </a:lnTo>
                <a:lnTo>
                  <a:pt x="218444" y="53177"/>
                </a:lnTo>
                <a:close/>
              </a:path>
              <a:path w="301625" h="177164">
                <a:moveTo>
                  <a:pt x="128434" y="10246"/>
                </a:moveTo>
                <a:lnTo>
                  <a:pt x="96493" y="10246"/>
                </a:lnTo>
                <a:lnTo>
                  <a:pt x="104007" y="10651"/>
                </a:lnTo>
                <a:lnTo>
                  <a:pt x="110435" y="11908"/>
                </a:lnTo>
                <a:lnTo>
                  <a:pt x="144271" y="34780"/>
                </a:lnTo>
                <a:lnTo>
                  <a:pt x="165429" y="53139"/>
                </a:lnTo>
                <a:lnTo>
                  <a:pt x="83021" y="53460"/>
                </a:lnTo>
                <a:lnTo>
                  <a:pt x="183472" y="53460"/>
                </a:lnTo>
                <a:lnTo>
                  <a:pt x="169006" y="43170"/>
                </a:lnTo>
                <a:lnTo>
                  <a:pt x="152883" y="30296"/>
                </a:lnTo>
                <a:lnTo>
                  <a:pt x="136208" y="16517"/>
                </a:lnTo>
                <a:lnTo>
                  <a:pt x="128434" y="10246"/>
                </a:lnTo>
                <a:close/>
              </a:path>
              <a:path w="301625" h="177164">
                <a:moveTo>
                  <a:pt x="11800" y="6308"/>
                </a:moveTo>
                <a:lnTo>
                  <a:pt x="1074" y="6887"/>
                </a:lnTo>
                <a:lnTo>
                  <a:pt x="2758" y="17302"/>
                </a:lnTo>
                <a:lnTo>
                  <a:pt x="8536" y="30466"/>
                </a:lnTo>
                <a:lnTo>
                  <a:pt x="15619" y="43312"/>
                </a:lnTo>
                <a:lnTo>
                  <a:pt x="21216" y="52776"/>
                </a:lnTo>
                <a:lnTo>
                  <a:pt x="14131" y="53048"/>
                </a:lnTo>
                <a:lnTo>
                  <a:pt x="32846" y="53048"/>
                </a:lnTo>
                <a:lnTo>
                  <a:pt x="27628" y="41312"/>
                </a:lnTo>
                <a:lnTo>
                  <a:pt x="19526" y="26019"/>
                </a:lnTo>
                <a:lnTo>
                  <a:pt x="14578" y="16567"/>
                </a:lnTo>
                <a:lnTo>
                  <a:pt x="43403" y="16517"/>
                </a:lnTo>
                <a:lnTo>
                  <a:pt x="42501" y="15748"/>
                </a:lnTo>
                <a:lnTo>
                  <a:pt x="32287" y="8733"/>
                </a:lnTo>
                <a:lnTo>
                  <a:pt x="26832" y="7115"/>
                </a:lnTo>
                <a:lnTo>
                  <a:pt x="20194" y="6345"/>
                </a:lnTo>
                <a:lnTo>
                  <a:pt x="11800" y="6308"/>
                </a:lnTo>
                <a:close/>
              </a:path>
              <a:path w="301625" h="177164">
                <a:moveTo>
                  <a:pt x="91773" y="155"/>
                </a:moveTo>
                <a:lnTo>
                  <a:pt x="83576" y="888"/>
                </a:lnTo>
                <a:lnTo>
                  <a:pt x="80207" y="3340"/>
                </a:lnTo>
                <a:lnTo>
                  <a:pt x="81585" y="8484"/>
                </a:lnTo>
                <a:lnTo>
                  <a:pt x="87058" y="16931"/>
                </a:lnTo>
                <a:lnTo>
                  <a:pt x="95340" y="28019"/>
                </a:lnTo>
                <a:lnTo>
                  <a:pt x="104129" y="38304"/>
                </a:lnTo>
                <a:lnTo>
                  <a:pt x="110951" y="44110"/>
                </a:lnTo>
                <a:lnTo>
                  <a:pt x="115965" y="38102"/>
                </a:lnTo>
                <a:lnTo>
                  <a:pt x="111515" y="31695"/>
                </a:lnTo>
                <a:lnTo>
                  <a:pt x="106122" y="24866"/>
                </a:lnTo>
                <a:lnTo>
                  <a:pt x="100783" y="17692"/>
                </a:lnTo>
                <a:lnTo>
                  <a:pt x="96493" y="10246"/>
                </a:lnTo>
                <a:lnTo>
                  <a:pt x="128434" y="10246"/>
                </a:lnTo>
                <a:lnTo>
                  <a:pt x="122110" y="5144"/>
                </a:lnTo>
                <a:lnTo>
                  <a:pt x="115742" y="215"/>
                </a:lnTo>
                <a:lnTo>
                  <a:pt x="91773" y="155"/>
                </a:lnTo>
                <a:close/>
              </a:path>
              <a:path w="301625" h="177164">
                <a:moveTo>
                  <a:pt x="115464" y="0"/>
                </a:moveTo>
                <a:lnTo>
                  <a:pt x="115742" y="215"/>
                </a:lnTo>
                <a:lnTo>
                  <a:pt x="115915" y="215"/>
                </a:lnTo>
                <a:lnTo>
                  <a:pt x="115464" y="0"/>
                </a:lnTo>
                <a:close/>
              </a:path>
            </a:pathLst>
          </a:custGeom>
          <a:solidFill>
            <a:srgbClr val="237F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9"/>
          <p:cNvSpPr/>
          <p:nvPr/>
        </p:nvSpPr>
        <p:spPr>
          <a:xfrm>
            <a:off x="734686" y="2488867"/>
            <a:ext cx="337820" cy="199390"/>
          </a:xfrm>
          <a:custGeom>
            <a:avLst/>
            <a:gdLst/>
            <a:ahLst/>
            <a:cxnLst/>
            <a:rect l="l" t="t" r="r" b="b"/>
            <a:pathLst>
              <a:path w="337819" h="199389">
                <a:moveTo>
                  <a:pt x="34234" y="149561"/>
                </a:moveTo>
                <a:lnTo>
                  <a:pt x="1324" y="149604"/>
                </a:lnTo>
                <a:lnTo>
                  <a:pt x="1386" y="163461"/>
                </a:lnTo>
                <a:lnTo>
                  <a:pt x="151233" y="164146"/>
                </a:lnTo>
                <a:lnTo>
                  <a:pt x="214780" y="164060"/>
                </a:lnTo>
                <a:lnTo>
                  <a:pt x="265699" y="163420"/>
                </a:lnTo>
                <a:lnTo>
                  <a:pt x="310866" y="156178"/>
                </a:lnTo>
                <a:lnTo>
                  <a:pt x="320020" y="150337"/>
                </a:lnTo>
                <a:lnTo>
                  <a:pt x="156206" y="150337"/>
                </a:lnTo>
                <a:lnTo>
                  <a:pt x="34234" y="149561"/>
                </a:lnTo>
                <a:close/>
              </a:path>
              <a:path w="337819" h="199389">
                <a:moveTo>
                  <a:pt x="329194" y="88585"/>
                </a:moveTo>
                <a:lnTo>
                  <a:pt x="313315" y="88585"/>
                </a:lnTo>
                <a:lnTo>
                  <a:pt x="322766" y="111139"/>
                </a:lnTo>
                <a:lnTo>
                  <a:pt x="320779" y="129331"/>
                </a:lnTo>
                <a:lnTo>
                  <a:pt x="269548" y="148967"/>
                </a:lnTo>
                <a:lnTo>
                  <a:pt x="220218" y="150167"/>
                </a:lnTo>
                <a:lnTo>
                  <a:pt x="156206" y="150337"/>
                </a:lnTo>
                <a:lnTo>
                  <a:pt x="320020" y="150337"/>
                </a:lnTo>
                <a:lnTo>
                  <a:pt x="324972" y="146310"/>
                </a:lnTo>
                <a:lnTo>
                  <a:pt x="332373" y="138094"/>
                </a:lnTo>
                <a:lnTo>
                  <a:pt x="336087" y="129928"/>
                </a:lnTo>
                <a:lnTo>
                  <a:pt x="337230" y="120014"/>
                </a:lnTo>
                <a:lnTo>
                  <a:pt x="336920" y="106555"/>
                </a:lnTo>
                <a:lnTo>
                  <a:pt x="331570" y="94251"/>
                </a:lnTo>
                <a:lnTo>
                  <a:pt x="329194" y="88585"/>
                </a:lnTo>
                <a:close/>
              </a:path>
              <a:path w="337819" h="199389">
                <a:moveTo>
                  <a:pt x="251842" y="111178"/>
                </a:moveTo>
                <a:lnTo>
                  <a:pt x="251583" y="125265"/>
                </a:lnTo>
                <a:lnTo>
                  <a:pt x="279349" y="124923"/>
                </a:lnTo>
                <a:lnTo>
                  <a:pt x="279050" y="112344"/>
                </a:lnTo>
                <a:lnTo>
                  <a:pt x="251842" y="111178"/>
                </a:lnTo>
                <a:close/>
              </a:path>
              <a:path w="337819" h="199389">
                <a:moveTo>
                  <a:pt x="2034" y="0"/>
                </a:moveTo>
                <a:lnTo>
                  <a:pt x="1184" y="13406"/>
                </a:lnTo>
                <a:lnTo>
                  <a:pt x="143118" y="13437"/>
                </a:lnTo>
                <a:lnTo>
                  <a:pt x="147961" y="20366"/>
                </a:lnTo>
                <a:lnTo>
                  <a:pt x="153553" y="29286"/>
                </a:lnTo>
                <a:lnTo>
                  <a:pt x="157614" y="35836"/>
                </a:lnTo>
                <a:lnTo>
                  <a:pt x="162299" y="42810"/>
                </a:lnTo>
                <a:lnTo>
                  <a:pt x="168533" y="50564"/>
                </a:lnTo>
                <a:lnTo>
                  <a:pt x="174352" y="56924"/>
                </a:lnTo>
                <a:lnTo>
                  <a:pt x="179682" y="62991"/>
                </a:lnTo>
                <a:lnTo>
                  <a:pt x="184445" y="69869"/>
                </a:lnTo>
                <a:lnTo>
                  <a:pt x="202644" y="78942"/>
                </a:lnTo>
                <a:lnTo>
                  <a:pt x="217498" y="87653"/>
                </a:lnTo>
                <a:lnTo>
                  <a:pt x="248044" y="92150"/>
                </a:lnTo>
                <a:lnTo>
                  <a:pt x="313315" y="88585"/>
                </a:lnTo>
                <a:lnTo>
                  <a:pt x="329194" y="88585"/>
                </a:lnTo>
                <a:lnTo>
                  <a:pt x="327445" y="84415"/>
                </a:lnTo>
                <a:lnTo>
                  <a:pt x="324486" y="79381"/>
                </a:lnTo>
                <a:lnTo>
                  <a:pt x="248679" y="79378"/>
                </a:lnTo>
                <a:lnTo>
                  <a:pt x="211929" y="69302"/>
                </a:lnTo>
                <a:lnTo>
                  <a:pt x="184934" y="47061"/>
                </a:lnTo>
                <a:lnTo>
                  <a:pt x="161279" y="13301"/>
                </a:lnTo>
                <a:lnTo>
                  <a:pt x="233216" y="13301"/>
                </a:lnTo>
                <a:lnTo>
                  <a:pt x="232885" y="13159"/>
                </a:lnTo>
                <a:lnTo>
                  <a:pt x="208229" y="5726"/>
                </a:lnTo>
                <a:lnTo>
                  <a:pt x="180374" y="439"/>
                </a:lnTo>
                <a:lnTo>
                  <a:pt x="2034" y="0"/>
                </a:lnTo>
                <a:close/>
              </a:path>
              <a:path w="337819" h="199389">
                <a:moveTo>
                  <a:pt x="78977" y="72237"/>
                </a:moveTo>
                <a:lnTo>
                  <a:pt x="79992" y="87094"/>
                </a:lnTo>
                <a:lnTo>
                  <a:pt x="129247" y="85755"/>
                </a:lnTo>
                <a:lnTo>
                  <a:pt x="129520" y="84001"/>
                </a:lnTo>
                <a:lnTo>
                  <a:pt x="130378" y="83235"/>
                </a:lnTo>
                <a:lnTo>
                  <a:pt x="133236" y="81269"/>
                </a:lnTo>
                <a:lnTo>
                  <a:pt x="134078" y="80967"/>
                </a:lnTo>
                <a:lnTo>
                  <a:pt x="133455" y="72881"/>
                </a:lnTo>
                <a:lnTo>
                  <a:pt x="115143" y="72881"/>
                </a:lnTo>
                <a:lnTo>
                  <a:pt x="78977" y="72237"/>
                </a:lnTo>
                <a:close/>
              </a:path>
              <a:path w="337819" h="199389">
                <a:moveTo>
                  <a:pt x="31691" y="25577"/>
                </a:moveTo>
                <a:lnTo>
                  <a:pt x="23450" y="29286"/>
                </a:lnTo>
                <a:lnTo>
                  <a:pt x="27643" y="40620"/>
                </a:lnTo>
                <a:lnTo>
                  <a:pt x="33135" y="50226"/>
                </a:lnTo>
                <a:lnTo>
                  <a:pt x="38289" y="60182"/>
                </a:lnTo>
                <a:lnTo>
                  <a:pt x="41465" y="72567"/>
                </a:lnTo>
                <a:lnTo>
                  <a:pt x="0" y="72698"/>
                </a:lnTo>
                <a:lnTo>
                  <a:pt x="1634" y="86744"/>
                </a:lnTo>
                <a:lnTo>
                  <a:pt x="49897" y="87050"/>
                </a:lnTo>
                <a:lnTo>
                  <a:pt x="54247" y="79381"/>
                </a:lnTo>
                <a:lnTo>
                  <a:pt x="54928" y="72881"/>
                </a:lnTo>
                <a:lnTo>
                  <a:pt x="53949" y="65609"/>
                </a:lnTo>
                <a:lnTo>
                  <a:pt x="53280" y="56069"/>
                </a:lnTo>
                <a:lnTo>
                  <a:pt x="46570" y="46922"/>
                </a:lnTo>
                <a:lnTo>
                  <a:pt x="42927" y="38621"/>
                </a:lnTo>
                <a:lnTo>
                  <a:pt x="39063" y="31422"/>
                </a:lnTo>
                <a:lnTo>
                  <a:pt x="31691" y="25577"/>
                </a:lnTo>
                <a:close/>
              </a:path>
              <a:path w="337819" h="199389">
                <a:moveTo>
                  <a:pt x="233216" y="13301"/>
                </a:moveTo>
                <a:lnTo>
                  <a:pt x="161279" y="13301"/>
                </a:lnTo>
                <a:lnTo>
                  <a:pt x="183832" y="14900"/>
                </a:lnTo>
                <a:lnTo>
                  <a:pt x="205628" y="19244"/>
                </a:lnTo>
                <a:lnTo>
                  <a:pt x="245645" y="33789"/>
                </a:lnTo>
                <a:lnTo>
                  <a:pt x="279692" y="54341"/>
                </a:lnTo>
                <a:lnTo>
                  <a:pt x="301651" y="76654"/>
                </a:lnTo>
                <a:lnTo>
                  <a:pt x="248692" y="79381"/>
                </a:lnTo>
                <a:lnTo>
                  <a:pt x="324486" y="79381"/>
                </a:lnTo>
                <a:lnTo>
                  <a:pt x="297282" y="50065"/>
                </a:lnTo>
                <a:lnTo>
                  <a:pt x="255505" y="22910"/>
                </a:lnTo>
                <a:lnTo>
                  <a:pt x="233216" y="13301"/>
                </a:lnTo>
                <a:close/>
              </a:path>
              <a:path w="337819" h="199389">
                <a:moveTo>
                  <a:pt x="110710" y="25563"/>
                </a:moveTo>
                <a:lnTo>
                  <a:pt x="102276" y="29192"/>
                </a:lnTo>
                <a:lnTo>
                  <a:pt x="105796" y="39909"/>
                </a:lnTo>
                <a:lnTo>
                  <a:pt x="111129" y="50226"/>
                </a:lnTo>
                <a:lnTo>
                  <a:pt x="116340" y="60070"/>
                </a:lnTo>
                <a:lnTo>
                  <a:pt x="120625" y="71502"/>
                </a:lnTo>
                <a:lnTo>
                  <a:pt x="115143" y="72881"/>
                </a:lnTo>
                <a:lnTo>
                  <a:pt x="133455" y="72881"/>
                </a:lnTo>
                <a:lnTo>
                  <a:pt x="132979" y="66703"/>
                </a:lnTo>
                <a:lnTo>
                  <a:pt x="128204" y="50173"/>
                </a:lnTo>
                <a:lnTo>
                  <a:pt x="120524" y="35190"/>
                </a:lnTo>
                <a:lnTo>
                  <a:pt x="110710" y="25563"/>
                </a:lnTo>
                <a:close/>
              </a:path>
              <a:path w="337819" h="199389">
                <a:moveTo>
                  <a:pt x="316296" y="184906"/>
                </a:moveTo>
                <a:lnTo>
                  <a:pt x="7405" y="185352"/>
                </a:lnTo>
                <a:lnTo>
                  <a:pt x="2879" y="186438"/>
                </a:lnTo>
                <a:lnTo>
                  <a:pt x="1415" y="186901"/>
                </a:lnTo>
                <a:lnTo>
                  <a:pt x="1368" y="190185"/>
                </a:lnTo>
                <a:lnTo>
                  <a:pt x="1108" y="199219"/>
                </a:lnTo>
                <a:lnTo>
                  <a:pt x="324568" y="199219"/>
                </a:lnTo>
                <a:lnTo>
                  <a:pt x="324916" y="190185"/>
                </a:lnTo>
                <a:lnTo>
                  <a:pt x="324806" y="186562"/>
                </a:lnTo>
                <a:lnTo>
                  <a:pt x="322509" y="185689"/>
                </a:lnTo>
                <a:lnTo>
                  <a:pt x="316296" y="184906"/>
                </a:lnTo>
                <a:close/>
              </a:path>
            </a:pathLst>
          </a:custGeom>
          <a:solidFill>
            <a:srgbClr val="237FC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2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31788" y="1177437"/>
            <a:ext cx="1122429" cy="1154545"/>
          </a:xfrm>
          <a:prstGeom prst="rect">
            <a:avLst/>
          </a:prstGeom>
        </p:spPr>
      </p:pic>
      <p:grpSp>
        <p:nvGrpSpPr>
          <p:cNvPr id="63" name="object 11"/>
          <p:cNvGrpSpPr/>
          <p:nvPr/>
        </p:nvGrpSpPr>
        <p:grpSpPr>
          <a:xfrm>
            <a:off x="1150073" y="2505067"/>
            <a:ext cx="1369695" cy="318770"/>
            <a:chOff x="936565" y="2313060"/>
            <a:chExt cx="1369695" cy="318770"/>
          </a:xfrm>
        </p:grpSpPr>
        <p:sp>
          <p:nvSpPr>
            <p:cNvPr id="64" name="object 12"/>
            <p:cNvSpPr/>
            <p:nvPr/>
          </p:nvSpPr>
          <p:spPr>
            <a:xfrm>
              <a:off x="940262" y="2565190"/>
              <a:ext cx="351155" cy="66675"/>
            </a:xfrm>
            <a:custGeom>
              <a:avLst/>
              <a:gdLst/>
              <a:ahLst/>
              <a:cxnLst/>
              <a:rect l="l" t="t" r="r" b="b"/>
              <a:pathLst>
                <a:path w="351155" h="66675">
                  <a:moveTo>
                    <a:pt x="10529" y="12505"/>
                  </a:moveTo>
                  <a:lnTo>
                    <a:pt x="0" y="12505"/>
                  </a:lnTo>
                  <a:lnTo>
                    <a:pt x="0" y="50756"/>
                  </a:lnTo>
                  <a:lnTo>
                    <a:pt x="10386" y="50756"/>
                  </a:lnTo>
                  <a:lnTo>
                    <a:pt x="21360" y="34886"/>
                  </a:lnTo>
                  <a:lnTo>
                    <a:pt x="10529" y="34886"/>
                  </a:lnTo>
                  <a:lnTo>
                    <a:pt x="10529" y="12505"/>
                  </a:lnTo>
                  <a:close/>
                </a:path>
                <a:path w="351155" h="66675">
                  <a:moveTo>
                    <a:pt x="36421" y="28230"/>
                  </a:moveTo>
                  <a:lnTo>
                    <a:pt x="25963" y="28230"/>
                  </a:lnTo>
                  <a:lnTo>
                    <a:pt x="25963" y="50756"/>
                  </a:lnTo>
                  <a:lnTo>
                    <a:pt x="36421" y="50756"/>
                  </a:lnTo>
                  <a:lnTo>
                    <a:pt x="36421" y="28230"/>
                  </a:lnTo>
                  <a:close/>
                </a:path>
                <a:path w="351155" h="66675">
                  <a:moveTo>
                    <a:pt x="36421" y="12505"/>
                  </a:moveTo>
                  <a:lnTo>
                    <a:pt x="26034" y="12505"/>
                  </a:lnTo>
                  <a:lnTo>
                    <a:pt x="10529" y="34886"/>
                  </a:lnTo>
                  <a:lnTo>
                    <a:pt x="21360" y="34886"/>
                  </a:lnTo>
                  <a:lnTo>
                    <a:pt x="25963" y="28230"/>
                  </a:lnTo>
                  <a:lnTo>
                    <a:pt x="36421" y="28230"/>
                  </a:lnTo>
                  <a:lnTo>
                    <a:pt x="36421" y="12505"/>
                  </a:lnTo>
                  <a:close/>
                </a:path>
                <a:path w="351155" h="66675">
                  <a:moveTo>
                    <a:pt x="46292" y="38469"/>
                  </a:moveTo>
                  <a:lnTo>
                    <a:pt x="42562" y="46663"/>
                  </a:lnTo>
                  <a:lnTo>
                    <a:pt x="45266" y="49222"/>
                  </a:lnTo>
                  <a:lnTo>
                    <a:pt x="51850" y="51487"/>
                  </a:lnTo>
                  <a:lnTo>
                    <a:pt x="67647" y="51487"/>
                  </a:lnTo>
                  <a:lnTo>
                    <a:pt x="75765" y="47613"/>
                  </a:lnTo>
                  <a:lnTo>
                    <a:pt x="75765" y="42054"/>
                  </a:lnTo>
                  <a:lnTo>
                    <a:pt x="53384" y="42054"/>
                  </a:lnTo>
                  <a:lnTo>
                    <a:pt x="49147" y="40370"/>
                  </a:lnTo>
                  <a:lnTo>
                    <a:pt x="46292" y="38469"/>
                  </a:lnTo>
                  <a:close/>
                </a:path>
                <a:path w="351155" h="66675">
                  <a:moveTo>
                    <a:pt x="74376" y="21062"/>
                  </a:moveTo>
                  <a:lnTo>
                    <a:pt x="61433" y="21062"/>
                  </a:lnTo>
                  <a:lnTo>
                    <a:pt x="63550" y="22161"/>
                  </a:lnTo>
                  <a:lnTo>
                    <a:pt x="63550" y="26258"/>
                  </a:lnTo>
                  <a:lnTo>
                    <a:pt x="61578" y="27277"/>
                  </a:lnTo>
                  <a:lnTo>
                    <a:pt x="51631" y="27277"/>
                  </a:lnTo>
                  <a:lnTo>
                    <a:pt x="51631" y="35326"/>
                  </a:lnTo>
                  <a:lnTo>
                    <a:pt x="62017" y="35326"/>
                  </a:lnTo>
                  <a:lnTo>
                    <a:pt x="64869" y="36128"/>
                  </a:lnTo>
                  <a:lnTo>
                    <a:pt x="64869" y="41104"/>
                  </a:lnTo>
                  <a:lnTo>
                    <a:pt x="61653" y="42054"/>
                  </a:lnTo>
                  <a:lnTo>
                    <a:pt x="75765" y="42054"/>
                  </a:lnTo>
                  <a:lnTo>
                    <a:pt x="75765" y="34225"/>
                  </a:lnTo>
                  <a:lnTo>
                    <a:pt x="71597" y="31521"/>
                  </a:lnTo>
                  <a:lnTo>
                    <a:pt x="67942" y="30499"/>
                  </a:lnTo>
                  <a:lnTo>
                    <a:pt x="71009" y="29549"/>
                  </a:lnTo>
                  <a:lnTo>
                    <a:pt x="74376" y="26988"/>
                  </a:lnTo>
                  <a:lnTo>
                    <a:pt x="74376" y="21062"/>
                  </a:lnTo>
                  <a:close/>
                </a:path>
                <a:path w="351155" h="66675">
                  <a:moveTo>
                    <a:pt x="68162" y="11703"/>
                  </a:moveTo>
                  <a:lnTo>
                    <a:pt x="51706" y="11703"/>
                  </a:lnTo>
                  <a:lnTo>
                    <a:pt x="45706" y="14263"/>
                  </a:lnTo>
                  <a:lnTo>
                    <a:pt x="42782" y="16598"/>
                  </a:lnTo>
                  <a:lnTo>
                    <a:pt x="46436" y="24792"/>
                  </a:lnTo>
                  <a:lnTo>
                    <a:pt x="49367" y="22672"/>
                  </a:lnTo>
                  <a:lnTo>
                    <a:pt x="53604" y="21062"/>
                  </a:lnTo>
                  <a:lnTo>
                    <a:pt x="74376" y="21062"/>
                  </a:lnTo>
                  <a:lnTo>
                    <a:pt x="74376" y="15360"/>
                  </a:lnTo>
                  <a:lnTo>
                    <a:pt x="68162" y="11703"/>
                  </a:lnTo>
                  <a:close/>
                </a:path>
                <a:path w="351155" h="66675">
                  <a:moveTo>
                    <a:pt x="138588" y="0"/>
                  </a:moveTo>
                  <a:lnTo>
                    <a:pt x="108385" y="0"/>
                  </a:lnTo>
                  <a:lnTo>
                    <a:pt x="100630" y="6069"/>
                  </a:lnTo>
                  <a:lnTo>
                    <a:pt x="100742" y="23478"/>
                  </a:lnTo>
                  <a:lnTo>
                    <a:pt x="104360" y="28378"/>
                  </a:lnTo>
                  <a:lnTo>
                    <a:pt x="109631" y="31081"/>
                  </a:lnTo>
                  <a:lnTo>
                    <a:pt x="97412" y="50756"/>
                  </a:lnTo>
                  <a:lnTo>
                    <a:pt x="109774" y="50756"/>
                  </a:lnTo>
                  <a:lnTo>
                    <a:pt x="120376" y="33277"/>
                  </a:lnTo>
                  <a:lnTo>
                    <a:pt x="138588" y="33277"/>
                  </a:lnTo>
                  <a:lnTo>
                    <a:pt x="138588" y="23478"/>
                  </a:lnTo>
                  <a:lnTo>
                    <a:pt x="114818" y="23478"/>
                  </a:lnTo>
                  <a:lnTo>
                    <a:pt x="111751" y="20772"/>
                  </a:lnTo>
                  <a:lnTo>
                    <a:pt x="111751" y="12873"/>
                  </a:lnTo>
                  <a:lnTo>
                    <a:pt x="114674" y="10313"/>
                  </a:lnTo>
                  <a:lnTo>
                    <a:pt x="138588" y="10313"/>
                  </a:lnTo>
                  <a:lnTo>
                    <a:pt x="138588" y="0"/>
                  </a:lnTo>
                  <a:close/>
                </a:path>
                <a:path w="351155" h="66675">
                  <a:moveTo>
                    <a:pt x="138588" y="33277"/>
                  </a:moveTo>
                  <a:lnTo>
                    <a:pt x="127764" y="33277"/>
                  </a:lnTo>
                  <a:lnTo>
                    <a:pt x="127764" y="50756"/>
                  </a:lnTo>
                  <a:lnTo>
                    <a:pt x="138588" y="50756"/>
                  </a:lnTo>
                  <a:lnTo>
                    <a:pt x="138588" y="33277"/>
                  </a:lnTo>
                  <a:close/>
                </a:path>
                <a:path w="351155" h="66675">
                  <a:moveTo>
                    <a:pt x="138588" y="10313"/>
                  </a:moveTo>
                  <a:lnTo>
                    <a:pt x="127764" y="10313"/>
                  </a:lnTo>
                  <a:lnTo>
                    <a:pt x="127764" y="23478"/>
                  </a:lnTo>
                  <a:lnTo>
                    <a:pt x="138588" y="23478"/>
                  </a:lnTo>
                  <a:lnTo>
                    <a:pt x="138588" y="10313"/>
                  </a:lnTo>
                  <a:close/>
                </a:path>
                <a:path w="351155" h="66675">
                  <a:moveTo>
                    <a:pt x="158922" y="12505"/>
                  </a:moveTo>
                  <a:lnTo>
                    <a:pt x="148388" y="12505"/>
                  </a:lnTo>
                  <a:lnTo>
                    <a:pt x="148388" y="50756"/>
                  </a:lnTo>
                  <a:lnTo>
                    <a:pt x="158922" y="50756"/>
                  </a:lnTo>
                  <a:lnTo>
                    <a:pt x="158922" y="36277"/>
                  </a:lnTo>
                  <a:lnTo>
                    <a:pt x="184298" y="36277"/>
                  </a:lnTo>
                  <a:lnTo>
                    <a:pt x="184298" y="26329"/>
                  </a:lnTo>
                  <a:lnTo>
                    <a:pt x="158922" y="26329"/>
                  </a:lnTo>
                  <a:lnTo>
                    <a:pt x="158922" y="12505"/>
                  </a:lnTo>
                  <a:close/>
                </a:path>
                <a:path w="351155" h="66675">
                  <a:moveTo>
                    <a:pt x="184298" y="36277"/>
                  </a:moveTo>
                  <a:lnTo>
                    <a:pt x="173769" y="36277"/>
                  </a:lnTo>
                  <a:lnTo>
                    <a:pt x="173769" y="50756"/>
                  </a:lnTo>
                  <a:lnTo>
                    <a:pt x="184298" y="50756"/>
                  </a:lnTo>
                  <a:lnTo>
                    <a:pt x="184298" y="36277"/>
                  </a:lnTo>
                  <a:close/>
                </a:path>
                <a:path w="351155" h="66675">
                  <a:moveTo>
                    <a:pt x="184298" y="12505"/>
                  </a:moveTo>
                  <a:lnTo>
                    <a:pt x="173769" y="12505"/>
                  </a:lnTo>
                  <a:lnTo>
                    <a:pt x="173769" y="26329"/>
                  </a:lnTo>
                  <a:lnTo>
                    <a:pt x="184298" y="26329"/>
                  </a:lnTo>
                  <a:lnTo>
                    <a:pt x="184298" y="12505"/>
                  </a:lnTo>
                  <a:close/>
                </a:path>
                <a:path w="351155" h="66675">
                  <a:moveTo>
                    <a:pt x="210629" y="27351"/>
                  </a:moveTo>
                  <a:lnTo>
                    <a:pt x="197975" y="27351"/>
                  </a:lnTo>
                  <a:lnTo>
                    <a:pt x="190954" y="31445"/>
                  </a:lnTo>
                  <a:lnTo>
                    <a:pt x="190954" y="47174"/>
                  </a:lnTo>
                  <a:lnTo>
                    <a:pt x="197392" y="51487"/>
                  </a:lnTo>
                  <a:lnTo>
                    <a:pt x="210992" y="51487"/>
                  </a:lnTo>
                  <a:lnTo>
                    <a:pt x="215819" y="47757"/>
                  </a:lnTo>
                  <a:lnTo>
                    <a:pt x="216112" y="43444"/>
                  </a:lnTo>
                  <a:lnTo>
                    <a:pt x="226498" y="43444"/>
                  </a:lnTo>
                  <a:lnTo>
                    <a:pt x="226498" y="42786"/>
                  </a:lnTo>
                  <a:lnTo>
                    <a:pt x="204120" y="42786"/>
                  </a:lnTo>
                  <a:lnTo>
                    <a:pt x="201485" y="41540"/>
                  </a:lnTo>
                  <a:lnTo>
                    <a:pt x="201485" y="36348"/>
                  </a:lnTo>
                  <a:lnTo>
                    <a:pt x="204411" y="35031"/>
                  </a:lnTo>
                  <a:lnTo>
                    <a:pt x="226498" y="35031"/>
                  </a:lnTo>
                  <a:lnTo>
                    <a:pt x="226498" y="28886"/>
                  </a:lnTo>
                  <a:lnTo>
                    <a:pt x="216112" y="28886"/>
                  </a:lnTo>
                  <a:lnTo>
                    <a:pt x="213551" y="27863"/>
                  </a:lnTo>
                  <a:lnTo>
                    <a:pt x="210629" y="27351"/>
                  </a:lnTo>
                  <a:close/>
                </a:path>
                <a:path w="351155" h="66675">
                  <a:moveTo>
                    <a:pt x="226498" y="43444"/>
                  </a:moveTo>
                  <a:lnTo>
                    <a:pt x="216112" y="43444"/>
                  </a:lnTo>
                  <a:lnTo>
                    <a:pt x="216112" y="50756"/>
                  </a:lnTo>
                  <a:lnTo>
                    <a:pt x="226498" y="50756"/>
                  </a:lnTo>
                  <a:lnTo>
                    <a:pt x="226498" y="43444"/>
                  </a:lnTo>
                  <a:close/>
                </a:path>
                <a:path w="351155" h="66675">
                  <a:moveTo>
                    <a:pt x="226498" y="35031"/>
                  </a:moveTo>
                  <a:lnTo>
                    <a:pt x="210992" y="35031"/>
                  </a:lnTo>
                  <a:lnTo>
                    <a:pt x="213551" y="35546"/>
                  </a:lnTo>
                  <a:lnTo>
                    <a:pt x="216112" y="36640"/>
                  </a:lnTo>
                  <a:lnTo>
                    <a:pt x="216112" y="40298"/>
                  </a:lnTo>
                  <a:lnTo>
                    <a:pt x="211726" y="42786"/>
                  </a:lnTo>
                  <a:lnTo>
                    <a:pt x="226498" y="42786"/>
                  </a:lnTo>
                  <a:lnTo>
                    <a:pt x="226498" y="35031"/>
                  </a:lnTo>
                  <a:close/>
                </a:path>
                <a:path w="351155" h="66675">
                  <a:moveTo>
                    <a:pt x="226498" y="21355"/>
                  </a:moveTo>
                  <a:lnTo>
                    <a:pt x="212601" y="21355"/>
                  </a:lnTo>
                  <a:lnTo>
                    <a:pt x="216112" y="23698"/>
                  </a:lnTo>
                  <a:lnTo>
                    <a:pt x="216112" y="28886"/>
                  </a:lnTo>
                  <a:lnTo>
                    <a:pt x="226498" y="28886"/>
                  </a:lnTo>
                  <a:lnTo>
                    <a:pt x="226498" y="21355"/>
                  </a:lnTo>
                  <a:close/>
                </a:path>
                <a:path w="351155" h="66675">
                  <a:moveTo>
                    <a:pt x="221526" y="11703"/>
                  </a:moveTo>
                  <a:lnTo>
                    <a:pt x="202655" y="11703"/>
                  </a:lnTo>
                  <a:lnTo>
                    <a:pt x="196513" y="13531"/>
                  </a:lnTo>
                  <a:lnTo>
                    <a:pt x="192708" y="15944"/>
                  </a:lnTo>
                  <a:lnTo>
                    <a:pt x="196441" y="24792"/>
                  </a:lnTo>
                  <a:lnTo>
                    <a:pt x="199511" y="22891"/>
                  </a:lnTo>
                  <a:lnTo>
                    <a:pt x="203314" y="21355"/>
                  </a:lnTo>
                  <a:lnTo>
                    <a:pt x="226498" y="21355"/>
                  </a:lnTo>
                  <a:lnTo>
                    <a:pt x="226498" y="18576"/>
                  </a:lnTo>
                  <a:lnTo>
                    <a:pt x="221526" y="11703"/>
                  </a:lnTo>
                  <a:close/>
                </a:path>
                <a:path w="351155" h="66675">
                  <a:moveTo>
                    <a:pt x="241495" y="12505"/>
                  </a:moveTo>
                  <a:lnTo>
                    <a:pt x="230010" y="12505"/>
                  </a:lnTo>
                  <a:lnTo>
                    <a:pt x="244782" y="50025"/>
                  </a:lnTo>
                  <a:lnTo>
                    <a:pt x="238201" y="66553"/>
                  </a:lnTo>
                  <a:lnTo>
                    <a:pt x="249537" y="66553"/>
                  </a:lnTo>
                  <a:lnTo>
                    <a:pt x="261417" y="36277"/>
                  </a:lnTo>
                  <a:lnTo>
                    <a:pt x="250416" y="36277"/>
                  </a:lnTo>
                  <a:lnTo>
                    <a:pt x="241495" y="12505"/>
                  </a:lnTo>
                  <a:close/>
                </a:path>
                <a:path w="351155" h="66675">
                  <a:moveTo>
                    <a:pt x="308775" y="12505"/>
                  </a:moveTo>
                  <a:lnTo>
                    <a:pt x="279011" y="12505"/>
                  </a:lnTo>
                  <a:lnTo>
                    <a:pt x="277402" y="28158"/>
                  </a:lnTo>
                  <a:lnTo>
                    <a:pt x="276629" y="36277"/>
                  </a:lnTo>
                  <a:lnTo>
                    <a:pt x="276011" y="42054"/>
                  </a:lnTo>
                  <a:lnTo>
                    <a:pt x="269502" y="42054"/>
                  </a:lnTo>
                  <a:lnTo>
                    <a:pt x="271331" y="51487"/>
                  </a:lnTo>
                  <a:lnTo>
                    <a:pt x="283251" y="51487"/>
                  </a:lnTo>
                  <a:lnTo>
                    <a:pt x="285371" y="43663"/>
                  </a:lnTo>
                  <a:lnTo>
                    <a:pt x="287788" y="22453"/>
                  </a:lnTo>
                  <a:lnTo>
                    <a:pt x="308775" y="22453"/>
                  </a:lnTo>
                  <a:lnTo>
                    <a:pt x="308775" y="12505"/>
                  </a:lnTo>
                  <a:close/>
                </a:path>
                <a:path w="351155" h="66675">
                  <a:moveTo>
                    <a:pt x="308775" y="22453"/>
                  </a:moveTo>
                  <a:lnTo>
                    <a:pt x="298317" y="22453"/>
                  </a:lnTo>
                  <a:lnTo>
                    <a:pt x="298317" y="50756"/>
                  </a:lnTo>
                  <a:lnTo>
                    <a:pt x="308775" y="50756"/>
                  </a:lnTo>
                  <a:lnTo>
                    <a:pt x="308775" y="22453"/>
                  </a:lnTo>
                  <a:close/>
                </a:path>
                <a:path w="351155" h="66675">
                  <a:moveTo>
                    <a:pt x="270744" y="12505"/>
                  </a:moveTo>
                  <a:lnTo>
                    <a:pt x="259340" y="12505"/>
                  </a:lnTo>
                  <a:lnTo>
                    <a:pt x="250416" y="36277"/>
                  </a:lnTo>
                  <a:lnTo>
                    <a:pt x="261417" y="36277"/>
                  </a:lnTo>
                  <a:lnTo>
                    <a:pt x="270744" y="12505"/>
                  </a:lnTo>
                  <a:close/>
                </a:path>
                <a:path w="351155" h="66675">
                  <a:moveTo>
                    <a:pt x="335106" y="27351"/>
                  </a:moveTo>
                  <a:lnTo>
                    <a:pt x="322451" y="27351"/>
                  </a:lnTo>
                  <a:lnTo>
                    <a:pt x="315432" y="31445"/>
                  </a:lnTo>
                  <a:lnTo>
                    <a:pt x="315432" y="47174"/>
                  </a:lnTo>
                  <a:lnTo>
                    <a:pt x="321868" y="51487"/>
                  </a:lnTo>
                  <a:lnTo>
                    <a:pt x="335469" y="51487"/>
                  </a:lnTo>
                  <a:lnTo>
                    <a:pt x="340297" y="47757"/>
                  </a:lnTo>
                  <a:lnTo>
                    <a:pt x="340588" y="43444"/>
                  </a:lnTo>
                  <a:lnTo>
                    <a:pt x="350974" y="43444"/>
                  </a:lnTo>
                  <a:lnTo>
                    <a:pt x="350974" y="42786"/>
                  </a:lnTo>
                  <a:lnTo>
                    <a:pt x="328597" y="42786"/>
                  </a:lnTo>
                  <a:lnTo>
                    <a:pt x="325962" y="41540"/>
                  </a:lnTo>
                  <a:lnTo>
                    <a:pt x="325962" y="36348"/>
                  </a:lnTo>
                  <a:lnTo>
                    <a:pt x="328885" y="35031"/>
                  </a:lnTo>
                  <a:lnTo>
                    <a:pt x="350974" y="35031"/>
                  </a:lnTo>
                  <a:lnTo>
                    <a:pt x="350974" y="28886"/>
                  </a:lnTo>
                  <a:lnTo>
                    <a:pt x="340588" y="28886"/>
                  </a:lnTo>
                  <a:lnTo>
                    <a:pt x="338029" y="27863"/>
                  </a:lnTo>
                  <a:lnTo>
                    <a:pt x="335106" y="27351"/>
                  </a:lnTo>
                  <a:close/>
                </a:path>
                <a:path w="351155" h="66675">
                  <a:moveTo>
                    <a:pt x="350974" y="43444"/>
                  </a:moveTo>
                  <a:lnTo>
                    <a:pt x="340588" y="43444"/>
                  </a:lnTo>
                  <a:lnTo>
                    <a:pt x="340588" y="50756"/>
                  </a:lnTo>
                  <a:lnTo>
                    <a:pt x="350974" y="50756"/>
                  </a:lnTo>
                  <a:lnTo>
                    <a:pt x="350974" y="43444"/>
                  </a:lnTo>
                  <a:close/>
                </a:path>
                <a:path w="351155" h="66675">
                  <a:moveTo>
                    <a:pt x="350974" y="35031"/>
                  </a:moveTo>
                  <a:lnTo>
                    <a:pt x="335469" y="35031"/>
                  </a:lnTo>
                  <a:lnTo>
                    <a:pt x="338029" y="35546"/>
                  </a:lnTo>
                  <a:lnTo>
                    <a:pt x="340588" y="36640"/>
                  </a:lnTo>
                  <a:lnTo>
                    <a:pt x="340588" y="40298"/>
                  </a:lnTo>
                  <a:lnTo>
                    <a:pt x="336204" y="42786"/>
                  </a:lnTo>
                  <a:lnTo>
                    <a:pt x="350974" y="42786"/>
                  </a:lnTo>
                  <a:lnTo>
                    <a:pt x="350974" y="35031"/>
                  </a:lnTo>
                  <a:close/>
                </a:path>
                <a:path w="351155" h="66675">
                  <a:moveTo>
                    <a:pt x="350974" y="21355"/>
                  </a:moveTo>
                  <a:lnTo>
                    <a:pt x="337078" y="21355"/>
                  </a:lnTo>
                  <a:lnTo>
                    <a:pt x="340588" y="23698"/>
                  </a:lnTo>
                  <a:lnTo>
                    <a:pt x="340588" y="28886"/>
                  </a:lnTo>
                  <a:lnTo>
                    <a:pt x="350974" y="28886"/>
                  </a:lnTo>
                  <a:lnTo>
                    <a:pt x="350974" y="21355"/>
                  </a:lnTo>
                  <a:close/>
                </a:path>
                <a:path w="351155" h="66675">
                  <a:moveTo>
                    <a:pt x="346003" y="11703"/>
                  </a:moveTo>
                  <a:lnTo>
                    <a:pt x="327131" y="11703"/>
                  </a:lnTo>
                  <a:lnTo>
                    <a:pt x="320989" y="13531"/>
                  </a:lnTo>
                  <a:lnTo>
                    <a:pt x="317185" y="15944"/>
                  </a:lnTo>
                  <a:lnTo>
                    <a:pt x="320918" y="24792"/>
                  </a:lnTo>
                  <a:lnTo>
                    <a:pt x="323989" y="22891"/>
                  </a:lnTo>
                  <a:lnTo>
                    <a:pt x="327790" y="21355"/>
                  </a:lnTo>
                  <a:lnTo>
                    <a:pt x="350974" y="21355"/>
                  </a:lnTo>
                  <a:lnTo>
                    <a:pt x="350974" y="18576"/>
                  </a:lnTo>
                  <a:lnTo>
                    <a:pt x="346003" y="11703"/>
                  </a:lnTo>
                  <a:close/>
                </a:path>
              </a:pathLst>
            </a:custGeom>
            <a:solidFill>
              <a:srgbClr val="237F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36565" y="2313060"/>
              <a:ext cx="1369159" cy="312393"/>
            </a:xfrm>
            <a:prstGeom prst="rect">
              <a:avLst/>
            </a:prstGeom>
          </p:spPr>
        </p:pic>
      </p:grpSp>
      <p:pic>
        <p:nvPicPr>
          <p:cNvPr id="69" name="object 1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48412" y="3357436"/>
            <a:ext cx="598175" cy="247643"/>
          </a:xfrm>
          <a:prstGeom prst="rect">
            <a:avLst/>
          </a:prstGeom>
        </p:spPr>
      </p:pic>
      <p:pic>
        <p:nvPicPr>
          <p:cNvPr id="73" name="object 1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52956" y="3002713"/>
            <a:ext cx="1322298" cy="299350"/>
          </a:xfrm>
          <a:prstGeom prst="rect">
            <a:avLst/>
          </a:prstGeom>
        </p:spPr>
      </p:pic>
      <p:sp>
        <p:nvSpPr>
          <p:cNvPr id="75" name="object 16"/>
          <p:cNvSpPr/>
          <p:nvPr/>
        </p:nvSpPr>
        <p:spPr>
          <a:xfrm>
            <a:off x="1638855" y="3356708"/>
            <a:ext cx="331470" cy="233045"/>
          </a:xfrm>
          <a:custGeom>
            <a:avLst/>
            <a:gdLst/>
            <a:ahLst/>
            <a:cxnLst/>
            <a:rect l="l" t="t" r="r" b="b"/>
            <a:pathLst>
              <a:path w="331469" h="233045">
                <a:moveTo>
                  <a:pt x="20261" y="8042"/>
                </a:moveTo>
                <a:lnTo>
                  <a:pt x="13601" y="8042"/>
                </a:lnTo>
                <a:lnTo>
                  <a:pt x="13601" y="51484"/>
                </a:lnTo>
                <a:lnTo>
                  <a:pt x="20261" y="51484"/>
                </a:lnTo>
                <a:lnTo>
                  <a:pt x="20261" y="8042"/>
                </a:lnTo>
                <a:close/>
              </a:path>
              <a:path w="331469" h="233045">
                <a:moveTo>
                  <a:pt x="20261" y="655"/>
                </a:moveTo>
                <a:lnTo>
                  <a:pt x="15066" y="655"/>
                </a:lnTo>
                <a:lnTo>
                  <a:pt x="0" y="7823"/>
                </a:lnTo>
                <a:lnTo>
                  <a:pt x="2193" y="13162"/>
                </a:lnTo>
                <a:lnTo>
                  <a:pt x="13601" y="8042"/>
                </a:lnTo>
                <a:lnTo>
                  <a:pt x="20261" y="8042"/>
                </a:lnTo>
                <a:lnTo>
                  <a:pt x="20261" y="655"/>
                </a:lnTo>
                <a:close/>
              </a:path>
              <a:path w="331469" h="233045">
                <a:moveTo>
                  <a:pt x="64137" y="35027"/>
                </a:moveTo>
                <a:lnTo>
                  <a:pt x="57776" y="35027"/>
                </a:lnTo>
                <a:lnTo>
                  <a:pt x="57776" y="51484"/>
                </a:lnTo>
                <a:lnTo>
                  <a:pt x="64137" y="51484"/>
                </a:lnTo>
                <a:lnTo>
                  <a:pt x="64137" y="35027"/>
                </a:lnTo>
                <a:close/>
              </a:path>
              <a:path w="331469" h="233045">
                <a:moveTo>
                  <a:pt x="39856" y="13896"/>
                </a:moveTo>
                <a:lnTo>
                  <a:pt x="33494" y="13896"/>
                </a:lnTo>
                <a:lnTo>
                  <a:pt x="33494" y="34150"/>
                </a:lnTo>
                <a:lnTo>
                  <a:pt x="40590" y="37735"/>
                </a:lnTo>
                <a:lnTo>
                  <a:pt x="51631" y="37735"/>
                </a:lnTo>
                <a:lnTo>
                  <a:pt x="55217" y="36713"/>
                </a:lnTo>
                <a:lnTo>
                  <a:pt x="57776" y="35027"/>
                </a:lnTo>
                <a:lnTo>
                  <a:pt x="64137" y="35027"/>
                </a:lnTo>
                <a:lnTo>
                  <a:pt x="64137" y="31666"/>
                </a:lnTo>
                <a:lnTo>
                  <a:pt x="43881" y="31666"/>
                </a:lnTo>
                <a:lnTo>
                  <a:pt x="39856" y="29470"/>
                </a:lnTo>
                <a:lnTo>
                  <a:pt x="39856" y="13896"/>
                </a:lnTo>
                <a:close/>
              </a:path>
              <a:path w="331469" h="233045">
                <a:moveTo>
                  <a:pt x="64137" y="13896"/>
                </a:moveTo>
                <a:lnTo>
                  <a:pt x="57776" y="13896"/>
                </a:lnTo>
                <a:lnTo>
                  <a:pt x="57776" y="28962"/>
                </a:lnTo>
                <a:lnTo>
                  <a:pt x="55436" y="30714"/>
                </a:lnTo>
                <a:lnTo>
                  <a:pt x="52071" y="31666"/>
                </a:lnTo>
                <a:lnTo>
                  <a:pt x="64137" y="31666"/>
                </a:lnTo>
                <a:lnTo>
                  <a:pt x="64137" y="13896"/>
                </a:lnTo>
                <a:close/>
              </a:path>
              <a:path w="331469" h="233045">
                <a:moveTo>
                  <a:pt x="92146" y="42268"/>
                </a:moveTo>
                <a:lnTo>
                  <a:pt x="89147" y="47758"/>
                </a:lnTo>
                <a:lnTo>
                  <a:pt x="92513" y="50389"/>
                </a:lnTo>
                <a:lnTo>
                  <a:pt x="98729" y="52146"/>
                </a:lnTo>
                <a:lnTo>
                  <a:pt x="114890" y="52146"/>
                </a:lnTo>
                <a:lnTo>
                  <a:pt x="123447" y="46367"/>
                </a:lnTo>
                <a:lnTo>
                  <a:pt x="123447" y="45780"/>
                </a:lnTo>
                <a:lnTo>
                  <a:pt x="98949" y="45780"/>
                </a:lnTo>
                <a:lnTo>
                  <a:pt x="94561" y="43808"/>
                </a:lnTo>
                <a:lnTo>
                  <a:pt x="92146" y="42268"/>
                </a:lnTo>
                <a:close/>
              </a:path>
              <a:path w="331469" h="233045">
                <a:moveTo>
                  <a:pt x="123447" y="25963"/>
                </a:moveTo>
                <a:lnTo>
                  <a:pt x="110067" y="25963"/>
                </a:lnTo>
                <a:lnTo>
                  <a:pt x="116795" y="28522"/>
                </a:lnTo>
                <a:lnTo>
                  <a:pt x="116795" y="42419"/>
                </a:lnTo>
                <a:lnTo>
                  <a:pt x="111236" y="45780"/>
                </a:lnTo>
                <a:lnTo>
                  <a:pt x="123447" y="45780"/>
                </a:lnTo>
                <a:lnTo>
                  <a:pt x="123447" y="25963"/>
                </a:lnTo>
                <a:close/>
              </a:path>
              <a:path w="331469" h="233045">
                <a:moveTo>
                  <a:pt x="122058" y="727"/>
                </a:moveTo>
                <a:lnTo>
                  <a:pt x="94849" y="727"/>
                </a:lnTo>
                <a:lnTo>
                  <a:pt x="92732" y="26986"/>
                </a:lnTo>
                <a:lnTo>
                  <a:pt x="95803" y="26470"/>
                </a:lnTo>
                <a:lnTo>
                  <a:pt x="99241" y="25963"/>
                </a:lnTo>
                <a:lnTo>
                  <a:pt x="123447" y="25963"/>
                </a:lnTo>
                <a:lnTo>
                  <a:pt x="123447" y="25228"/>
                </a:lnTo>
                <a:lnTo>
                  <a:pt x="115206" y="20473"/>
                </a:lnTo>
                <a:lnTo>
                  <a:pt x="99461" y="20473"/>
                </a:lnTo>
                <a:lnTo>
                  <a:pt x="100483" y="6873"/>
                </a:lnTo>
                <a:lnTo>
                  <a:pt x="122058" y="6873"/>
                </a:lnTo>
                <a:lnTo>
                  <a:pt x="122058" y="727"/>
                </a:lnTo>
                <a:close/>
              </a:path>
              <a:path w="331469" h="233045">
                <a:moveTo>
                  <a:pt x="114451" y="20038"/>
                </a:moveTo>
                <a:lnTo>
                  <a:pt x="103042" y="20038"/>
                </a:lnTo>
                <a:lnTo>
                  <a:pt x="101362" y="20185"/>
                </a:lnTo>
                <a:lnTo>
                  <a:pt x="99461" y="20473"/>
                </a:lnTo>
                <a:lnTo>
                  <a:pt x="115206" y="20473"/>
                </a:lnTo>
                <a:lnTo>
                  <a:pt x="114451" y="20038"/>
                </a:lnTo>
                <a:close/>
              </a:path>
              <a:path w="331469" h="233045">
                <a:moveTo>
                  <a:pt x="150285" y="0"/>
                </a:moveTo>
                <a:lnTo>
                  <a:pt x="142072" y="1919"/>
                </a:lnTo>
                <a:lnTo>
                  <a:pt x="136198" y="7294"/>
                </a:lnTo>
                <a:lnTo>
                  <a:pt x="132668" y="15548"/>
                </a:lnTo>
                <a:lnTo>
                  <a:pt x="131490" y="26107"/>
                </a:lnTo>
                <a:lnTo>
                  <a:pt x="132668" y="36624"/>
                </a:lnTo>
                <a:lnTo>
                  <a:pt x="136198" y="44858"/>
                </a:lnTo>
                <a:lnTo>
                  <a:pt x="142072" y="50227"/>
                </a:lnTo>
                <a:lnTo>
                  <a:pt x="150285" y="52146"/>
                </a:lnTo>
                <a:lnTo>
                  <a:pt x="158499" y="50227"/>
                </a:lnTo>
                <a:lnTo>
                  <a:pt x="163366" y="45780"/>
                </a:lnTo>
                <a:lnTo>
                  <a:pt x="141804" y="45780"/>
                </a:lnTo>
                <a:lnTo>
                  <a:pt x="138294" y="37955"/>
                </a:lnTo>
                <a:lnTo>
                  <a:pt x="138294" y="14184"/>
                </a:lnTo>
                <a:lnTo>
                  <a:pt x="141731" y="6361"/>
                </a:lnTo>
                <a:lnTo>
                  <a:pt x="163355" y="6361"/>
                </a:lnTo>
                <a:lnTo>
                  <a:pt x="158499" y="1919"/>
                </a:lnTo>
                <a:lnTo>
                  <a:pt x="150285" y="0"/>
                </a:lnTo>
                <a:close/>
              </a:path>
              <a:path w="331469" h="233045">
                <a:moveTo>
                  <a:pt x="163355" y="6361"/>
                </a:moveTo>
                <a:lnTo>
                  <a:pt x="158842" y="6361"/>
                </a:lnTo>
                <a:lnTo>
                  <a:pt x="162284" y="14184"/>
                </a:lnTo>
                <a:lnTo>
                  <a:pt x="162252" y="37955"/>
                </a:lnTo>
                <a:lnTo>
                  <a:pt x="158774" y="45780"/>
                </a:lnTo>
                <a:lnTo>
                  <a:pt x="163366" y="45780"/>
                </a:lnTo>
                <a:lnTo>
                  <a:pt x="164375" y="44858"/>
                </a:lnTo>
                <a:lnTo>
                  <a:pt x="167906" y="36624"/>
                </a:lnTo>
                <a:lnTo>
                  <a:pt x="169085" y="26107"/>
                </a:lnTo>
                <a:lnTo>
                  <a:pt x="167906" y="15548"/>
                </a:lnTo>
                <a:lnTo>
                  <a:pt x="164375" y="7294"/>
                </a:lnTo>
                <a:lnTo>
                  <a:pt x="163355" y="6361"/>
                </a:lnTo>
                <a:close/>
              </a:path>
              <a:path w="331469" h="233045">
                <a:moveTo>
                  <a:pt x="205286" y="13896"/>
                </a:moveTo>
                <a:lnTo>
                  <a:pt x="196654" y="13896"/>
                </a:lnTo>
                <a:lnTo>
                  <a:pt x="196654" y="51484"/>
                </a:lnTo>
                <a:lnTo>
                  <a:pt x="202871" y="51484"/>
                </a:lnTo>
                <a:lnTo>
                  <a:pt x="202871" y="22377"/>
                </a:lnTo>
                <a:lnTo>
                  <a:pt x="209017" y="22377"/>
                </a:lnTo>
                <a:lnTo>
                  <a:pt x="205286" y="13896"/>
                </a:lnTo>
                <a:close/>
              </a:path>
              <a:path w="331469" h="233045">
                <a:moveTo>
                  <a:pt x="209017" y="22377"/>
                </a:moveTo>
                <a:lnTo>
                  <a:pt x="202871" y="22377"/>
                </a:lnTo>
                <a:lnTo>
                  <a:pt x="215668" y="51484"/>
                </a:lnTo>
                <a:lnTo>
                  <a:pt x="220057" y="51484"/>
                </a:lnTo>
                <a:lnTo>
                  <a:pt x="224014" y="42487"/>
                </a:lnTo>
                <a:lnTo>
                  <a:pt x="217864" y="42487"/>
                </a:lnTo>
                <a:lnTo>
                  <a:pt x="209017" y="22377"/>
                </a:lnTo>
                <a:close/>
              </a:path>
              <a:path w="331469" h="233045">
                <a:moveTo>
                  <a:pt x="239072" y="22377"/>
                </a:moveTo>
                <a:lnTo>
                  <a:pt x="232859" y="22377"/>
                </a:lnTo>
                <a:lnTo>
                  <a:pt x="232859" y="51484"/>
                </a:lnTo>
                <a:lnTo>
                  <a:pt x="239072" y="51484"/>
                </a:lnTo>
                <a:lnTo>
                  <a:pt x="239072" y="22377"/>
                </a:lnTo>
                <a:close/>
              </a:path>
              <a:path w="331469" h="233045">
                <a:moveTo>
                  <a:pt x="239072" y="13896"/>
                </a:moveTo>
                <a:lnTo>
                  <a:pt x="230444" y="13896"/>
                </a:lnTo>
                <a:lnTo>
                  <a:pt x="217864" y="42487"/>
                </a:lnTo>
                <a:lnTo>
                  <a:pt x="224014" y="42487"/>
                </a:lnTo>
                <a:lnTo>
                  <a:pt x="232859" y="22377"/>
                </a:lnTo>
                <a:lnTo>
                  <a:pt x="239072" y="22377"/>
                </a:lnTo>
                <a:lnTo>
                  <a:pt x="239072" y="13896"/>
                </a:lnTo>
                <a:close/>
              </a:path>
              <a:path w="331469" h="233045">
                <a:moveTo>
                  <a:pt x="256842" y="13896"/>
                </a:moveTo>
                <a:lnTo>
                  <a:pt x="250480" y="13896"/>
                </a:lnTo>
                <a:lnTo>
                  <a:pt x="250480" y="51484"/>
                </a:lnTo>
                <a:lnTo>
                  <a:pt x="256402" y="51484"/>
                </a:lnTo>
                <a:lnTo>
                  <a:pt x="263874" y="41316"/>
                </a:lnTo>
                <a:lnTo>
                  <a:pt x="256842" y="41316"/>
                </a:lnTo>
                <a:lnTo>
                  <a:pt x="256842" y="13896"/>
                </a:lnTo>
                <a:close/>
              </a:path>
              <a:path w="331469" h="233045">
                <a:moveTo>
                  <a:pt x="283024" y="23911"/>
                </a:moveTo>
                <a:lnTo>
                  <a:pt x="276664" y="23911"/>
                </a:lnTo>
                <a:lnTo>
                  <a:pt x="276664" y="51484"/>
                </a:lnTo>
                <a:lnTo>
                  <a:pt x="283024" y="51484"/>
                </a:lnTo>
                <a:lnTo>
                  <a:pt x="283024" y="23911"/>
                </a:lnTo>
                <a:close/>
              </a:path>
              <a:path w="331469" h="233045">
                <a:moveTo>
                  <a:pt x="283024" y="13896"/>
                </a:moveTo>
                <a:lnTo>
                  <a:pt x="277102" y="13896"/>
                </a:lnTo>
                <a:lnTo>
                  <a:pt x="256842" y="41316"/>
                </a:lnTo>
                <a:lnTo>
                  <a:pt x="263874" y="41316"/>
                </a:lnTo>
                <a:lnTo>
                  <a:pt x="276664" y="23911"/>
                </a:lnTo>
                <a:lnTo>
                  <a:pt x="283024" y="23911"/>
                </a:lnTo>
                <a:lnTo>
                  <a:pt x="283024" y="13896"/>
                </a:lnTo>
                <a:close/>
              </a:path>
              <a:path w="331469" h="233045">
                <a:moveTo>
                  <a:pt x="300798" y="13896"/>
                </a:moveTo>
                <a:lnTo>
                  <a:pt x="294432" y="13896"/>
                </a:lnTo>
                <a:lnTo>
                  <a:pt x="294432" y="51484"/>
                </a:lnTo>
                <a:lnTo>
                  <a:pt x="300798" y="51484"/>
                </a:lnTo>
                <a:lnTo>
                  <a:pt x="300798" y="35323"/>
                </a:lnTo>
                <a:lnTo>
                  <a:pt x="326542" y="35323"/>
                </a:lnTo>
                <a:lnTo>
                  <a:pt x="326542" y="29250"/>
                </a:lnTo>
                <a:lnTo>
                  <a:pt x="300798" y="29250"/>
                </a:lnTo>
                <a:lnTo>
                  <a:pt x="300798" y="13896"/>
                </a:lnTo>
                <a:close/>
              </a:path>
              <a:path w="331469" h="233045">
                <a:moveTo>
                  <a:pt x="326542" y="35323"/>
                </a:moveTo>
                <a:lnTo>
                  <a:pt x="320177" y="35323"/>
                </a:lnTo>
                <a:lnTo>
                  <a:pt x="320177" y="51484"/>
                </a:lnTo>
                <a:lnTo>
                  <a:pt x="326542" y="51484"/>
                </a:lnTo>
                <a:lnTo>
                  <a:pt x="326542" y="35323"/>
                </a:lnTo>
                <a:close/>
              </a:path>
              <a:path w="331469" h="233045">
                <a:moveTo>
                  <a:pt x="326542" y="13896"/>
                </a:moveTo>
                <a:lnTo>
                  <a:pt x="320177" y="13896"/>
                </a:lnTo>
                <a:lnTo>
                  <a:pt x="320177" y="29250"/>
                </a:lnTo>
                <a:lnTo>
                  <a:pt x="326542" y="29250"/>
                </a:lnTo>
                <a:lnTo>
                  <a:pt x="326542" y="13896"/>
                </a:lnTo>
                <a:close/>
              </a:path>
              <a:path w="331469" h="233045">
                <a:moveTo>
                  <a:pt x="20261" y="98586"/>
                </a:moveTo>
                <a:lnTo>
                  <a:pt x="13601" y="98586"/>
                </a:lnTo>
                <a:lnTo>
                  <a:pt x="13601" y="142031"/>
                </a:lnTo>
                <a:lnTo>
                  <a:pt x="20261" y="142031"/>
                </a:lnTo>
                <a:lnTo>
                  <a:pt x="20261" y="98586"/>
                </a:lnTo>
                <a:close/>
              </a:path>
              <a:path w="331469" h="233045">
                <a:moveTo>
                  <a:pt x="20261" y="91198"/>
                </a:moveTo>
                <a:lnTo>
                  <a:pt x="15066" y="91198"/>
                </a:lnTo>
                <a:lnTo>
                  <a:pt x="0" y="98366"/>
                </a:lnTo>
                <a:lnTo>
                  <a:pt x="2193" y="103705"/>
                </a:lnTo>
                <a:lnTo>
                  <a:pt x="13601" y="98586"/>
                </a:lnTo>
                <a:lnTo>
                  <a:pt x="20261" y="98586"/>
                </a:lnTo>
                <a:lnTo>
                  <a:pt x="20261" y="91198"/>
                </a:lnTo>
                <a:close/>
              </a:path>
              <a:path w="331469" h="233045">
                <a:moveTo>
                  <a:pt x="64137" y="125575"/>
                </a:moveTo>
                <a:lnTo>
                  <a:pt x="57776" y="125575"/>
                </a:lnTo>
                <a:lnTo>
                  <a:pt x="57776" y="142031"/>
                </a:lnTo>
                <a:lnTo>
                  <a:pt x="64137" y="142031"/>
                </a:lnTo>
                <a:lnTo>
                  <a:pt x="64137" y="125575"/>
                </a:lnTo>
                <a:close/>
              </a:path>
              <a:path w="331469" h="233045">
                <a:moveTo>
                  <a:pt x="39856" y="104439"/>
                </a:moveTo>
                <a:lnTo>
                  <a:pt x="33494" y="104439"/>
                </a:lnTo>
                <a:lnTo>
                  <a:pt x="33494" y="124697"/>
                </a:lnTo>
                <a:lnTo>
                  <a:pt x="40590" y="128278"/>
                </a:lnTo>
                <a:lnTo>
                  <a:pt x="51631" y="128278"/>
                </a:lnTo>
                <a:lnTo>
                  <a:pt x="55217" y="127260"/>
                </a:lnTo>
                <a:lnTo>
                  <a:pt x="57776" y="125575"/>
                </a:lnTo>
                <a:lnTo>
                  <a:pt x="64137" y="125575"/>
                </a:lnTo>
                <a:lnTo>
                  <a:pt x="64137" y="122209"/>
                </a:lnTo>
                <a:lnTo>
                  <a:pt x="43881" y="122209"/>
                </a:lnTo>
                <a:lnTo>
                  <a:pt x="39856" y="120017"/>
                </a:lnTo>
                <a:lnTo>
                  <a:pt x="39856" y="104439"/>
                </a:lnTo>
                <a:close/>
              </a:path>
              <a:path w="331469" h="233045">
                <a:moveTo>
                  <a:pt x="64137" y="104439"/>
                </a:moveTo>
                <a:lnTo>
                  <a:pt x="57776" y="104439"/>
                </a:lnTo>
                <a:lnTo>
                  <a:pt x="57776" y="119505"/>
                </a:lnTo>
                <a:lnTo>
                  <a:pt x="55436" y="121259"/>
                </a:lnTo>
                <a:lnTo>
                  <a:pt x="52071" y="122209"/>
                </a:lnTo>
                <a:lnTo>
                  <a:pt x="64137" y="122209"/>
                </a:lnTo>
                <a:lnTo>
                  <a:pt x="64137" y="104439"/>
                </a:lnTo>
                <a:close/>
              </a:path>
              <a:path w="331469" h="233045">
                <a:moveTo>
                  <a:pt x="121695" y="130327"/>
                </a:moveTo>
                <a:lnTo>
                  <a:pt x="115186" y="130327"/>
                </a:lnTo>
                <a:lnTo>
                  <a:pt x="115186" y="142031"/>
                </a:lnTo>
                <a:lnTo>
                  <a:pt x="121695" y="142031"/>
                </a:lnTo>
                <a:lnTo>
                  <a:pt x="121695" y="130327"/>
                </a:lnTo>
                <a:close/>
              </a:path>
              <a:path w="331469" h="233045">
                <a:moveTo>
                  <a:pt x="121695" y="90615"/>
                </a:moveTo>
                <a:lnTo>
                  <a:pt x="113576" y="90615"/>
                </a:lnTo>
                <a:lnTo>
                  <a:pt x="90317" y="123746"/>
                </a:lnTo>
                <a:lnTo>
                  <a:pt x="90317" y="130327"/>
                </a:lnTo>
                <a:lnTo>
                  <a:pt x="128567" y="130327"/>
                </a:lnTo>
                <a:lnTo>
                  <a:pt x="128567" y="124185"/>
                </a:lnTo>
                <a:lnTo>
                  <a:pt x="97045" y="124185"/>
                </a:lnTo>
                <a:lnTo>
                  <a:pt x="115186" y="98366"/>
                </a:lnTo>
                <a:lnTo>
                  <a:pt x="121695" y="98366"/>
                </a:lnTo>
                <a:lnTo>
                  <a:pt x="121695" y="90615"/>
                </a:lnTo>
                <a:close/>
              </a:path>
              <a:path w="331469" h="233045">
                <a:moveTo>
                  <a:pt x="121695" y="98366"/>
                </a:moveTo>
                <a:lnTo>
                  <a:pt x="115186" y="98366"/>
                </a:lnTo>
                <a:lnTo>
                  <a:pt x="115186" y="124185"/>
                </a:lnTo>
                <a:lnTo>
                  <a:pt x="121695" y="124185"/>
                </a:lnTo>
                <a:lnTo>
                  <a:pt x="121695" y="98366"/>
                </a:lnTo>
                <a:close/>
              </a:path>
              <a:path w="331469" h="233045">
                <a:moveTo>
                  <a:pt x="154602" y="90543"/>
                </a:moveTo>
                <a:lnTo>
                  <a:pt x="146389" y="92463"/>
                </a:lnTo>
                <a:lnTo>
                  <a:pt x="140514" y="97839"/>
                </a:lnTo>
                <a:lnTo>
                  <a:pt x="136984" y="106093"/>
                </a:lnTo>
                <a:lnTo>
                  <a:pt x="135806" y="116650"/>
                </a:lnTo>
                <a:lnTo>
                  <a:pt x="136984" y="127167"/>
                </a:lnTo>
                <a:lnTo>
                  <a:pt x="140514" y="135402"/>
                </a:lnTo>
                <a:lnTo>
                  <a:pt x="146389" y="140770"/>
                </a:lnTo>
                <a:lnTo>
                  <a:pt x="154602" y="142689"/>
                </a:lnTo>
                <a:lnTo>
                  <a:pt x="162816" y="140770"/>
                </a:lnTo>
                <a:lnTo>
                  <a:pt x="167681" y="136325"/>
                </a:lnTo>
                <a:lnTo>
                  <a:pt x="146117" y="136325"/>
                </a:lnTo>
                <a:lnTo>
                  <a:pt x="142607" y="128498"/>
                </a:lnTo>
                <a:lnTo>
                  <a:pt x="142607" y="104731"/>
                </a:lnTo>
                <a:lnTo>
                  <a:pt x="146048" y="96908"/>
                </a:lnTo>
                <a:lnTo>
                  <a:pt x="167674" y="96908"/>
                </a:lnTo>
                <a:lnTo>
                  <a:pt x="162816" y="92463"/>
                </a:lnTo>
                <a:lnTo>
                  <a:pt x="154602" y="90543"/>
                </a:lnTo>
                <a:close/>
              </a:path>
              <a:path w="331469" h="233045">
                <a:moveTo>
                  <a:pt x="167674" y="96908"/>
                </a:moveTo>
                <a:lnTo>
                  <a:pt x="163159" y="96908"/>
                </a:lnTo>
                <a:lnTo>
                  <a:pt x="166597" y="104731"/>
                </a:lnTo>
                <a:lnTo>
                  <a:pt x="166566" y="128498"/>
                </a:lnTo>
                <a:lnTo>
                  <a:pt x="163087" y="136325"/>
                </a:lnTo>
                <a:lnTo>
                  <a:pt x="167681" y="136325"/>
                </a:lnTo>
                <a:lnTo>
                  <a:pt x="168692" y="135402"/>
                </a:lnTo>
                <a:lnTo>
                  <a:pt x="172223" y="127167"/>
                </a:lnTo>
                <a:lnTo>
                  <a:pt x="173401" y="116650"/>
                </a:lnTo>
                <a:lnTo>
                  <a:pt x="172223" y="106093"/>
                </a:lnTo>
                <a:lnTo>
                  <a:pt x="168692" y="97839"/>
                </a:lnTo>
                <a:lnTo>
                  <a:pt x="167674" y="96908"/>
                </a:lnTo>
                <a:close/>
              </a:path>
              <a:path w="331469" h="233045">
                <a:moveTo>
                  <a:pt x="209599" y="104439"/>
                </a:moveTo>
                <a:lnTo>
                  <a:pt x="200967" y="104439"/>
                </a:lnTo>
                <a:lnTo>
                  <a:pt x="200967" y="142031"/>
                </a:lnTo>
                <a:lnTo>
                  <a:pt x="207187" y="142031"/>
                </a:lnTo>
                <a:lnTo>
                  <a:pt x="207187" y="112922"/>
                </a:lnTo>
                <a:lnTo>
                  <a:pt x="213330" y="112922"/>
                </a:lnTo>
                <a:lnTo>
                  <a:pt x="209599" y="104439"/>
                </a:lnTo>
                <a:close/>
              </a:path>
              <a:path w="331469" h="233045">
                <a:moveTo>
                  <a:pt x="213330" y="112922"/>
                </a:moveTo>
                <a:lnTo>
                  <a:pt x="207187" y="112922"/>
                </a:lnTo>
                <a:lnTo>
                  <a:pt x="219981" y="142031"/>
                </a:lnTo>
                <a:lnTo>
                  <a:pt x="224373" y="142031"/>
                </a:lnTo>
                <a:lnTo>
                  <a:pt x="228329" y="133035"/>
                </a:lnTo>
                <a:lnTo>
                  <a:pt x="222177" y="133035"/>
                </a:lnTo>
                <a:lnTo>
                  <a:pt x="213330" y="112922"/>
                </a:lnTo>
                <a:close/>
              </a:path>
              <a:path w="331469" h="233045">
                <a:moveTo>
                  <a:pt x="243385" y="112922"/>
                </a:moveTo>
                <a:lnTo>
                  <a:pt x="237172" y="112922"/>
                </a:lnTo>
                <a:lnTo>
                  <a:pt x="237172" y="142031"/>
                </a:lnTo>
                <a:lnTo>
                  <a:pt x="243385" y="142031"/>
                </a:lnTo>
                <a:lnTo>
                  <a:pt x="243385" y="112922"/>
                </a:lnTo>
                <a:close/>
              </a:path>
              <a:path w="331469" h="233045">
                <a:moveTo>
                  <a:pt x="243385" y="104439"/>
                </a:moveTo>
                <a:lnTo>
                  <a:pt x="234759" y="104439"/>
                </a:lnTo>
                <a:lnTo>
                  <a:pt x="222177" y="133035"/>
                </a:lnTo>
                <a:lnTo>
                  <a:pt x="228329" y="133035"/>
                </a:lnTo>
                <a:lnTo>
                  <a:pt x="237172" y="112922"/>
                </a:lnTo>
                <a:lnTo>
                  <a:pt x="243385" y="112922"/>
                </a:lnTo>
                <a:lnTo>
                  <a:pt x="243385" y="104439"/>
                </a:lnTo>
                <a:close/>
              </a:path>
              <a:path w="331469" h="233045">
                <a:moveTo>
                  <a:pt x="261158" y="104439"/>
                </a:moveTo>
                <a:lnTo>
                  <a:pt x="254793" y="104439"/>
                </a:lnTo>
                <a:lnTo>
                  <a:pt x="254793" y="142031"/>
                </a:lnTo>
                <a:lnTo>
                  <a:pt x="260719" y="142031"/>
                </a:lnTo>
                <a:lnTo>
                  <a:pt x="268189" y="131864"/>
                </a:lnTo>
                <a:lnTo>
                  <a:pt x="261158" y="131864"/>
                </a:lnTo>
                <a:lnTo>
                  <a:pt x="261158" y="104439"/>
                </a:lnTo>
                <a:close/>
              </a:path>
              <a:path w="331469" h="233045">
                <a:moveTo>
                  <a:pt x="287341" y="114458"/>
                </a:moveTo>
                <a:lnTo>
                  <a:pt x="280977" y="114458"/>
                </a:lnTo>
                <a:lnTo>
                  <a:pt x="280977" y="142031"/>
                </a:lnTo>
                <a:lnTo>
                  <a:pt x="287341" y="142031"/>
                </a:lnTo>
                <a:lnTo>
                  <a:pt x="287341" y="114458"/>
                </a:lnTo>
                <a:close/>
              </a:path>
              <a:path w="331469" h="233045">
                <a:moveTo>
                  <a:pt x="287341" y="104439"/>
                </a:moveTo>
                <a:lnTo>
                  <a:pt x="281415" y="104439"/>
                </a:lnTo>
                <a:lnTo>
                  <a:pt x="261158" y="131864"/>
                </a:lnTo>
                <a:lnTo>
                  <a:pt x="268189" y="131864"/>
                </a:lnTo>
                <a:lnTo>
                  <a:pt x="280977" y="114458"/>
                </a:lnTo>
                <a:lnTo>
                  <a:pt x="287341" y="114458"/>
                </a:lnTo>
                <a:lnTo>
                  <a:pt x="287341" y="104439"/>
                </a:lnTo>
                <a:close/>
              </a:path>
              <a:path w="331469" h="233045">
                <a:moveTo>
                  <a:pt x="305111" y="104439"/>
                </a:moveTo>
                <a:lnTo>
                  <a:pt x="298745" y="104439"/>
                </a:lnTo>
                <a:lnTo>
                  <a:pt x="298745" y="142031"/>
                </a:lnTo>
                <a:lnTo>
                  <a:pt x="305111" y="142031"/>
                </a:lnTo>
                <a:lnTo>
                  <a:pt x="305111" y="125870"/>
                </a:lnTo>
                <a:lnTo>
                  <a:pt x="330855" y="125870"/>
                </a:lnTo>
                <a:lnTo>
                  <a:pt x="330855" y="119797"/>
                </a:lnTo>
                <a:lnTo>
                  <a:pt x="305111" y="119797"/>
                </a:lnTo>
                <a:lnTo>
                  <a:pt x="305111" y="104439"/>
                </a:lnTo>
                <a:close/>
              </a:path>
              <a:path w="331469" h="233045">
                <a:moveTo>
                  <a:pt x="330855" y="125870"/>
                </a:moveTo>
                <a:lnTo>
                  <a:pt x="324490" y="125870"/>
                </a:lnTo>
                <a:lnTo>
                  <a:pt x="324490" y="142031"/>
                </a:lnTo>
                <a:lnTo>
                  <a:pt x="330855" y="142031"/>
                </a:lnTo>
                <a:lnTo>
                  <a:pt x="330855" y="125870"/>
                </a:lnTo>
                <a:close/>
              </a:path>
              <a:path w="331469" h="233045">
                <a:moveTo>
                  <a:pt x="330855" y="104439"/>
                </a:moveTo>
                <a:lnTo>
                  <a:pt x="324490" y="104439"/>
                </a:lnTo>
                <a:lnTo>
                  <a:pt x="324490" y="119797"/>
                </a:lnTo>
                <a:lnTo>
                  <a:pt x="330855" y="119797"/>
                </a:lnTo>
                <a:lnTo>
                  <a:pt x="330855" y="104439"/>
                </a:lnTo>
                <a:close/>
              </a:path>
              <a:path w="331469" h="233045">
                <a:moveTo>
                  <a:pt x="34225" y="187451"/>
                </a:moveTo>
                <a:lnTo>
                  <a:pt x="23403" y="187451"/>
                </a:lnTo>
                <a:lnTo>
                  <a:pt x="27572" y="190595"/>
                </a:lnTo>
                <a:lnTo>
                  <a:pt x="27572" y="202078"/>
                </a:lnTo>
                <a:lnTo>
                  <a:pt x="2635" y="227310"/>
                </a:lnTo>
                <a:lnTo>
                  <a:pt x="2635" y="232575"/>
                </a:lnTo>
                <a:lnTo>
                  <a:pt x="37223" y="232575"/>
                </a:lnTo>
                <a:lnTo>
                  <a:pt x="37223" y="226433"/>
                </a:lnTo>
                <a:lnTo>
                  <a:pt x="11700" y="226433"/>
                </a:lnTo>
                <a:lnTo>
                  <a:pt x="28303" y="210049"/>
                </a:lnTo>
                <a:lnTo>
                  <a:pt x="34225" y="203612"/>
                </a:lnTo>
                <a:lnTo>
                  <a:pt x="34225" y="187451"/>
                </a:lnTo>
                <a:close/>
              </a:path>
              <a:path w="331469" h="233045">
                <a:moveTo>
                  <a:pt x="28012" y="181088"/>
                </a:moveTo>
                <a:lnTo>
                  <a:pt x="11480" y="181088"/>
                </a:lnTo>
                <a:lnTo>
                  <a:pt x="5119" y="184086"/>
                </a:lnTo>
                <a:lnTo>
                  <a:pt x="1973" y="187232"/>
                </a:lnTo>
                <a:lnTo>
                  <a:pt x="5195" y="192131"/>
                </a:lnTo>
                <a:lnTo>
                  <a:pt x="8849" y="189205"/>
                </a:lnTo>
                <a:lnTo>
                  <a:pt x="13456" y="187451"/>
                </a:lnTo>
                <a:lnTo>
                  <a:pt x="34225" y="187451"/>
                </a:lnTo>
                <a:lnTo>
                  <a:pt x="34225" y="187012"/>
                </a:lnTo>
                <a:lnTo>
                  <a:pt x="28012" y="181088"/>
                </a:lnTo>
                <a:close/>
              </a:path>
              <a:path w="331469" h="233045">
                <a:moveTo>
                  <a:pt x="75406" y="216119"/>
                </a:moveTo>
                <a:lnTo>
                  <a:pt x="69041" y="216119"/>
                </a:lnTo>
                <a:lnTo>
                  <a:pt x="69041" y="232575"/>
                </a:lnTo>
                <a:lnTo>
                  <a:pt x="75406" y="232575"/>
                </a:lnTo>
                <a:lnTo>
                  <a:pt x="75406" y="216119"/>
                </a:lnTo>
                <a:close/>
              </a:path>
              <a:path w="331469" h="233045">
                <a:moveTo>
                  <a:pt x="51120" y="194983"/>
                </a:moveTo>
                <a:lnTo>
                  <a:pt x="44762" y="194983"/>
                </a:lnTo>
                <a:lnTo>
                  <a:pt x="44762" y="215240"/>
                </a:lnTo>
                <a:lnTo>
                  <a:pt x="51854" y="218822"/>
                </a:lnTo>
                <a:lnTo>
                  <a:pt x="62899" y="218822"/>
                </a:lnTo>
                <a:lnTo>
                  <a:pt x="66481" y="217803"/>
                </a:lnTo>
                <a:lnTo>
                  <a:pt x="69041" y="216119"/>
                </a:lnTo>
                <a:lnTo>
                  <a:pt x="75406" y="216119"/>
                </a:lnTo>
                <a:lnTo>
                  <a:pt x="75406" y="212756"/>
                </a:lnTo>
                <a:lnTo>
                  <a:pt x="55144" y="212756"/>
                </a:lnTo>
                <a:lnTo>
                  <a:pt x="51120" y="210560"/>
                </a:lnTo>
                <a:lnTo>
                  <a:pt x="51120" y="194983"/>
                </a:lnTo>
                <a:close/>
              </a:path>
              <a:path w="331469" h="233045">
                <a:moveTo>
                  <a:pt x="75406" y="194983"/>
                </a:moveTo>
                <a:lnTo>
                  <a:pt x="69041" y="194983"/>
                </a:lnTo>
                <a:lnTo>
                  <a:pt x="69041" y="210049"/>
                </a:lnTo>
                <a:lnTo>
                  <a:pt x="66701" y="211806"/>
                </a:lnTo>
                <a:lnTo>
                  <a:pt x="63338" y="212756"/>
                </a:lnTo>
                <a:lnTo>
                  <a:pt x="75406" y="212756"/>
                </a:lnTo>
                <a:lnTo>
                  <a:pt x="75406" y="194983"/>
                </a:lnTo>
                <a:close/>
              </a:path>
            </a:pathLst>
          </a:custGeom>
          <a:solidFill>
            <a:srgbClr val="5B5B5B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6" name="object 1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128618" y="3357436"/>
            <a:ext cx="390613" cy="241354"/>
          </a:xfrm>
          <a:prstGeom prst="rect">
            <a:avLst/>
          </a:prstGeom>
        </p:spPr>
      </p:pic>
      <p:pic>
        <p:nvPicPr>
          <p:cNvPr id="79" name="object 1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930196" y="1169575"/>
            <a:ext cx="596423" cy="1141754"/>
          </a:xfrm>
          <a:prstGeom prst="rect">
            <a:avLst/>
          </a:prstGeom>
        </p:spPr>
      </p:pic>
      <p:sp>
        <p:nvSpPr>
          <p:cNvPr id="81" name="object 19"/>
          <p:cNvSpPr/>
          <p:nvPr/>
        </p:nvSpPr>
        <p:spPr>
          <a:xfrm>
            <a:off x="1063705" y="929442"/>
            <a:ext cx="316865" cy="161925"/>
          </a:xfrm>
          <a:custGeom>
            <a:avLst/>
            <a:gdLst/>
            <a:ahLst/>
            <a:cxnLst/>
            <a:rect l="l" t="t" r="r" b="b"/>
            <a:pathLst>
              <a:path w="316865" h="161925">
                <a:moveTo>
                  <a:pt x="231360" y="143671"/>
                </a:moveTo>
                <a:lnTo>
                  <a:pt x="217523" y="143671"/>
                </a:lnTo>
                <a:lnTo>
                  <a:pt x="221438" y="150137"/>
                </a:lnTo>
                <a:lnTo>
                  <a:pt x="227748" y="155849"/>
                </a:lnTo>
                <a:lnTo>
                  <a:pt x="235984" y="159930"/>
                </a:lnTo>
                <a:lnTo>
                  <a:pt x="245677" y="161508"/>
                </a:lnTo>
                <a:lnTo>
                  <a:pt x="256462" y="160130"/>
                </a:lnTo>
                <a:lnTo>
                  <a:pt x="263961" y="156343"/>
                </a:lnTo>
                <a:lnTo>
                  <a:pt x="269535" y="150798"/>
                </a:lnTo>
                <a:lnTo>
                  <a:pt x="270056" y="150106"/>
                </a:lnTo>
                <a:lnTo>
                  <a:pt x="250310" y="150106"/>
                </a:lnTo>
                <a:lnTo>
                  <a:pt x="235025" y="148354"/>
                </a:lnTo>
                <a:lnTo>
                  <a:pt x="231360" y="143671"/>
                </a:lnTo>
                <a:close/>
              </a:path>
              <a:path w="316865" h="161925">
                <a:moveTo>
                  <a:pt x="119105" y="0"/>
                </a:moveTo>
                <a:lnTo>
                  <a:pt x="52605" y="711"/>
                </a:lnTo>
                <a:lnTo>
                  <a:pt x="13026" y="6764"/>
                </a:lnTo>
                <a:lnTo>
                  <a:pt x="3847" y="17409"/>
                </a:lnTo>
                <a:lnTo>
                  <a:pt x="392" y="21098"/>
                </a:lnTo>
                <a:lnTo>
                  <a:pt x="832" y="34756"/>
                </a:lnTo>
                <a:lnTo>
                  <a:pt x="879" y="38641"/>
                </a:lnTo>
                <a:lnTo>
                  <a:pt x="741" y="53978"/>
                </a:lnTo>
                <a:lnTo>
                  <a:pt x="343" y="71450"/>
                </a:lnTo>
                <a:lnTo>
                  <a:pt x="118" y="87813"/>
                </a:lnTo>
                <a:lnTo>
                  <a:pt x="0" y="137763"/>
                </a:lnTo>
                <a:lnTo>
                  <a:pt x="8194" y="143106"/>
                </a:lnTo>
                <a:lnTo>
                  <a:pt x="56059" y="143804"/>
                </a:lnTo>
                <a:lnTo>
                  <a:pt x="60556" y="151187"/>
                </a:lnTo>
                <a:lnTo>
                  <a:pt x="66937" y="156710"/>
                </a:lnTo>
                <a:lnTo>
                  <a:pt x="74932" y="160202"/>
                </a:lnTo>
                <a:lnTo>
                  <a:pt x="84268" y="161494"/>
                </a:lnTo>
                <a:lnTo>
                  <a:pt x="94960" y="160202"/>
                </a:lnTo>
                <a:lnTo>
                  <a:pt x="102407" y="156474"/>
                </a:lnTo>
                <a:lnTo>
                  <a:pt x="108009" y="150924"/>
                </a:lnTo>
                <a:lnTo>
                  <a:pt x="108625" y="150106"/>
                </a:lnTo>
                <a:lnTo>
                  <a:pt x="89730" y="150106"/>
                </a:lnTo>
                <a:lnTo>
                  <a:pt x="74445" y="148354"/>
                </a:lnTo>
                <a:lnTo>
                  <a:pt x="64681" y="135873"/>
                </a:lnTo>
                <a:lnTo>
                  <a:pt x="64914" y="134309"/>
                </a:lnTo>
                <a:lnTo>
                  <a:pt x="31004" y="134309"/>
                </a:lnTo>
                <a:lnTo>
                  <a:pt x="19805" y="133845"/>
                </a:lnTo>
                <a:lnTo>
                  <a:pt x="11912" y="131441"/>
                </a:lnTo>
                <a:lnTo>
                  <a:pt x="11347" y="37326"/>
                </a:lnTo>
                <a:lnTo>
                  <a:pt x="94849" y="37326"/>
                </a:lnTo>
                <a:lnTo>
                  <a:pt x="94860" y="36743"/>
                </a:lnTo>
                <a:lnTo>
                  <a:pt x="179399" y="36743"/>
                </a:lnTo>
                <a:lnTo>
                  <a:pt x="179412" y="36039"/>
                </a:lnTo>
                <a:lnTo>
                  <a:pt x="316121" y="36039"/>
                </a:lnTo>
                <a:lnTo>
                  <a:pt x="316127" y="34756"/>
                </a:lnTo>
                <a:lnTo>
                  <a:pt x="315345" y="26663"/>
                </a:lnTo>
                <a:lnTo>
                  <a:pt x="304775" y="26663"/>
                </a:lnTo>
                <a:lnTo>
                  <a:pt x="11793" y="26253"/>
                </a:lnTo>
                <a:lnTo>
                  <a:pt x="15460" y="18866"/>
                </a:lnTo>
                <a:lnTo>
                  <a:pt x="20382" y="14249"/>
                </a:lnTo>
                <a:lnTo>
                  <a:pt x="27557" y="11853"/>
                </a:lnTo>
                <a:lnTo>
                  <a:pt x="37983" y="11126"/>
                </a:lnTo>
                <a:lnTo>
                  <a:pt x="242710" y="11126"/>
                </a:lnTo>
                <a:lnTo>
                  <a:pt x="264848" y="10578"/>
                </a:lnTo>
                <a:lnTo>
                  <a:pt x="308199" y="10578"/>
                </a:lnTo>
                <a:lnTo>
                  <a:pt x="295682" y="1164"/>
                </a:lnTo>
                <a:lnTo>
                  <a:pt x="119105" y="0"/>
                </a:lnTo>
                <a:close/>
              </a:path>
              <a:path w="316865" h="161925">
                <a:moveTo>
                  <a:pt x="108068" y="110149"/>
                </a:moveTo>
                <a:lnTo>
                  <a:pt x="80080" y="110149"/>
                </a:lnTo>
                <a:lnTo>
                  <a:pt x="95362" y="111926"/>
                </a:lnTo>
                <a:lnTo>
                  <a:pt x="105324" y="125203"/>
                </a:lnTo>
                <a:lnTo>
                  <a:pt x="102651" y="142074"/>
                </a:lnTo>
                <a:lnTo>
                  <a:pt x="89730" y="150106"/>
                </a:lnTo>
                <a:lnTo>
                  <a:pt x="108625" y="150106"/>
                </a:lnTo>
                <a:lnTo>
                  <a:pt x="113057" y="144218"/>
                </a:lnTo>
                <a:lnTo>
                  <a:pt x="231360" y="143671"/>
                </a:lnTo>
                <a:lnTo>
                  <a:pt x="225258" y="135873"/>
                </a:lnTo>
                <a:lnTo>
                  <a:pt x="225665" y="133144"/>
                </a:lnTo>
                <a:lnTo>
                  <a:pt x="213807" y="133144"/>
                </a:lnTo>
                <a:lnTo>
                  <a:pt x="116089" y="132834"/>
                </a:lnTo>
                <a:lnTo>
                  <a:pt x="113340" y="120237"/>
                </a:lnTo>
                <a:lnTo>
                  <a:pt x="108148" y="110217"/>
                </a:lnTo>
                <a:close/>
              </a:path>
              <a:path w="316865" h="161925">
                <a:moveTo>
                  <a:pt x="269894" y="110149"/>
                </a:moveTo>
                <a:lnTo>
                  <a:pt x="240658" y="110149"/>
                </a:lnTo>
                <a:lnTo>
                  <a:pt x="255941" y="111926"/>
                </a:lnTo>
                <a:lnTo>
                  <a:pt x="265906" y="125203"/>
                </a:lnTo>
                <a:lnTo>
                  <a:pt x="263231" y="142074"/>
                </a:lnTo>
                <a:lnTo>
                  <a:pt x="250310" y="150106"/>
                </a:lnTo>
                <a:lnTo>
                  <a:pt x="270056" y="150106"/>
                </a:lnTo>
                <a:lnTo>
                  <a:pt x="274547" y="144146"/>
                </a:lnTo>
                <a:lnTo>
                  <a:pt x="308274" y="143008"/>
                </a:lnTo>
                <a:lnTo>
                  <a:pt x="313977" y="137262"/>
                </a:lnTo>
                <a:lnTo>
                  <a:pt x="315336" y="133166"/>
                </a:lnTo>
                <a:lnTo>
                  <a:pt x="304283" y="133166"/>
                </a:lnTo>
                <a:lnTo>
                  <a:pt x="277506" y="132907"/>
                </a:lnTo>
                <a:lnTo>
                  <a:pt x="274543" y="119088"/>
                </a:lnTo>
                <a:lnTo>
                  <a:pt x="269894" y="110149"/>
                </a:lnTo>
                <a:close/>
              </a:path>
              <a:path w="316865" h="161925">
                <a:moveTo>
                  <a:pt x="87760" y="99027"/>
                </a:moveTo>
                <a:lnTo>
                  <a:pt x="72023" y="100871"/>
                </a:lnTo>
                <a:lnTo>
                  <a:pt x="61664" y="107299"/>
                </a:lnTo>
                <a:lnTo>
                  <a:pt x="55479" y="118019"/>
                </a:lnTo>
                <a:lnTo>
                  <a:pt x="52264" y="132738"/>
                </a:lnTo>
                <a:lnTo>
                  <a:pt x="42745" y="133663"/>
                </a:lnTo>
                <a:lnTo>
                  <a:pt x="31004" y="134309"/>
                </a:lnTo>
                <a:lnTo>
                  <a:pt x="64914" y="134309"/>
                </a:lnTo>
                <a:lnTo>
                  <a:pt x="67258" y="118566"/>
                </a:lnTo>
                <a:lnTo>
                  <a:pt x="80080" y="110149"/>
                </a:lnTo>
                <a:lnTo>
                  <a:pt x="108068" y="110149"/>
                </a:lnTo>
                <a:lnTo>
                  <a:pt x="99844" y="103055"/>
                </a:lnTo>
                <a:lnTo>
                  <a:pt x="87760" y="99027"/>
                </a:lnTo>
                <a:close/>
              </a:path>
              <a:path w="316865" h="161925">
                <a:moveTo>
                  <a:pt x="289057" y="37406"/>
                </a:moveTo>
                <a:lnTo>
                  <a:pt x="253842" y="37406"/>
                </a:lnTo>
                <a:lnTo>
                  <a:pt x="255794" y="77949"/>
                </a:lnTo>
                <a:lnTo>
                  <a:pt x="264530" y="85020"/>
                </a:lnTo>
                <a:lnTo>
                  <a:pt x="278364" y="91202"/>
                </a:lnTo>
                <a:lnTo>
                  <a:pt x="293462" y="95960"/>
                </a:lnTo>
                <a:lnTo>
                  <a:pt x="305996" y="98761"/>
                </a:lnTo>
                <a:lnTo>
                  <a:pt x="306494" y="111926"/>
                </a:lnTo>
                <a:lnTo>
                  <a:pt x="306564" y="118019"/>
                </a:lnTo>
                <a:lnTo>
                  <a:pt x="306218" y="125102"/>
                </a:lnTo>
                <a:lnTo>
                  <a:pt x="304283" y="133166"/>
                </a:lnTo>
                <a:lnTo>
                  <a:pt x="315336" y="133166"/>
                </a:lnTo>
                <a:lnTo>
                  <a:pt x="316137" y="130752"/>
                </a:lnTo>
                <a:lnTo>
                  <a:pt x="316237" y="125102"/>
                </a:lnTo>
                <a:lnTo>
                  <a:pt x="316163" y="116246"/>
                </a:lnTo>
                <a:lnTo>
                  <a:pt x="316063" y="111926"/>
                </a:lnTo>
                <a:lnTo>
                  <a:pt x="315993" y="88116"/>
                </a:lnTo>
                <a:lnTo>
                  <a:pt x="305013" y="88116"/>
                </a:lnTo>
                <a:lnTo>
                  <a:pt x="265032" y="73676"/>
                </a:lnTo>
                <a:lnTo>
                  <a:pt x="264549" y="37650"/>
                </a:lnTo>
                <a:lnTo>
                  <a:pt x="289057" y="37406"/>
                </a:lnTo>
                <a:close/>
              </a:path>
              <a:path w="316865" h="161925">
                <a:moveTo>
                  <a:pt x="245718" y="98811"/>
                </a:moveTo>
                <a:lnTo>
                  <a:pt x="231867" y="101261"/>
                </a:lnTo>
                <a:lnTo>
                  <a:pt x="222452" y="108242"/>
                </a:lnTo>
                <a:lnTo>
                  <a:pt x="216693" y="119091"/>
                </a:lnTo>
                <a:lnTo>
                  <a:pt x="213807" y="133144"/>
                </a:lnTo>
                <a:lnTo>
                  <a:pt x="225665" y="133144"/>
                </a:lnTo>
                <a:lnTo>
                  <a:pt x="227836" y="118566"/>
                </a:lnTo>
                <a:lnTo>
                  <a:pt x="240658" y="110149"/>
                </a:lnTo>
                <a:lnTo>
                  <a:pt x="269894" y="110149"/>
                </a:lnTo>
                <a:lnTo>
                  <a:pt x="268945" y="108323"/>
                </a:lnTo>
                <a:lnTo>
                  <a:pt x="259680" y="101327"/>
                </a:lnTo>
                <a:lnTo>
                  <a:pt x="245718" y="98811"/>
                </a:lnTo>
                <a:close/>
              </a:path>
              <a:path w="316865" h="161925">
                <a:moveTo>
                  <a:pt x="316115" y="37248"/>
                </a:moveTo>
                <a:lnTo>
                  <a:pt x="305013" y="37248"/>
                </a:lnTo>
                <a:lnTo>
                  <a:pt x="305013" y="88116"/>
                </a:lnTo>
                <a:lnTo>
                  <a:pt x="315993" y="88116"/>
                </a:lnTo>
                <a:lnTo>
                  <a:pt x="316115" y="37248"/>
                </a:lnTo>
                <a:close/>
              </a:path>
              <a:path w="316865" h="161925">
                <a:moveTo>
                  <a:pt x="31560" y="65922"/>
                </a:moveTo>
                <a:lnTo>
                  <a:pt x="26117" y="68604"/>
                </a:lnTo>
                <a:lnTo>
                  <a:pt x="25984" y="77870"/>
                </a:lnTo>
                <a:lnTo>
                  <a:pt x="236272" y="78439"/>
                </a:lnTo>
                <a:lnTo>
                  <a:pt x="239706" y="73194"/>
                </a:lnTo>
                <a:lnTo>
                  <a:pt x="238650" y="72917"/>
                </a:lnTo>
                <a:lnTo>
                  <a:pt x="237629" y="68392"/>
                </a:lnTo>
                <a:lnTo>
                  <a:pt x="211899" y="68392"/>
                </a:lnTo>
                <a:lnTo>
                  <a:pt x="204788" y="68204"/>
                </a:lnTo>
                <a:lnTo>
                  <a:pt x="125869" y="68204"/>
                </a:lnTo>
                <a:lnTo>
                  <a:pt x="94305" y="67574"/>
                </a:lnTo>
                <a:lnTo>
                  <a:pt x="94316" y="66922"/>
                </a:lnTo>
                <a:lnTo>
                  <a:pt x="32710" y="66922"/>
                </a:lnTo>
                <a:lnTo>
                  <a:pt x="31560" y="65922"/>
                </a:lnTo>
                <a:close/>
              </a:path>
              <a:path w="316865" h="161925">
                <a:moveTo>
                  <a:pt x="316121" y="36039"/>
                </a:moveTo>
                <a:lnTo>
                  <a:pt x="179412" y="36039"/>
                </a:lnTo>
                <a:lnTo>
                  <a:pt x="212586" y="36906"/>
                </a:lnTo>
                <a:lnTo>
                  <a:pt x="211899" y="68392"/>
                </a:lnTo>
                <a:lnTo>
                  <a:pt x="237629" y="68392"/>
                </a:lnTo>
                <a:lnTo>
                  <a:pt x="237408" y="67415"/>
                </a:lnTo>
                <a:lnTo>
                  <a:pt x="223390" y="66732"/>
                </a:lnTo>
                <a:lnTo>
                  <a:pt x="223347" y="37453"/>
                </a:lnTo>
                <a:lnTo>
                  <a:pt x="289057" y="37406"/>
                </a:lnTo>
                <a:lnTo>
                  <a:pt x="316115" y="37248"/>
                </a:lnTo>
                <a:lnTo>
                  <a:pt x="316121" y="36039"/>
                </a:lnTo>
                <a:close/>
              </a:path>
              <a:path w="316865" h="161925">
                <a:moveTo>
                  <a:pt x="179399" y="36743"/>
                </a:moveTo>
                <a:lnTo>
                  <a:pt x="94860" y="36743"/>
                </a:lnTo>
                <a:lnTo>
                  <a:pt x="126295" y="36895"/>
                </a:lnTo>
                <a:lnTo>
                  <a:pt x="125869" y="68204"/>
                </a:lnTo>
                <a:lnTo>
                  <a:pt x="204788" y="68204"/>
                </a:lnTo>
                <a:lnTo>
                  <a:pt x="178796" y="67517"/>
                </a:lnTo>
                <a:lnTo>
                  <a:pt x="178815" y="66587"/>
                </a:lnTo>
                <a:lnTo>
                  <a:pt x="137387" y="66587"/>
                </a:lnTo>
                <a:lnTo>
                  <a:pt x="137797" y="37687"/>
                </a:lnTo>
                <a:lnTo>
                  <a:pt x="179380" y="37687"/>
                </a:lnTo>
                <a:lnTo>
                  <a:pt x="179399" y="36743"/>
                </a:lnTo>
                <a:close/>
              </a:path>
              <a:path w="316865" h="161925">
                <a:moveTo>
                  <a:pt x="94849" y="37326"/>
                </a:moveTo>
                <a:lnTo>
                  <a:pt x="40485" y="37326"/>
                </a:lnTo>
                <a:lnTo>
                  <a:pt x="40427" y="66922"/>
                </a:lnTo>
                <a:lnTo>
                  <a:pt x="94316" y="66922"/>
                </a:lnTo>
                <a:lnTo>
                  <a:pt x="94328" y="66259"/>
                </a:lnTo>
                <a:lnTo>
                  <a:pt x="83206" y="66259"/>
                </a:lnTo>
                <a:lnTo>
                  <a:pt x="51520" y="65590"/>
                </a:lnTo>
                <a:lnTo>
                  <a:pt x="51422" y="38641"/>
                </a:lnTo>
                <a:lnTo>
                  <a:pt x="83159" y="37820"/>
                </a:lnTo>
                <a:lnTo>
                  <a:pt x="94840" y="37820"/>
                </a:lnTo>
                <a:lnTo>
                  <a:pt x="94849" y="37326"/>
                </a:lnTo>
                <a:close/>
              </a:path>
              <a:path w="316865" h="161925">
                <a:moveTo>
                  <a:pt x="179380" y="37687"/>
                </a:moveTo>
                <a:lnTo>
                  <a:pt x="137797" y="37687"/>
                </a:lnTo>
                <a:lnTo>
                  <a:pt x="169387" y="37971"/>
                </a:lnTo>
                <a:lnTo>
                  <a:pt x="169103" y="66216"/>
                </a:lnTo>
                <a:lnTo>
                  <a:pt x="137387" y="66587"/>
                </a:lnTo>
                <a:lnTo>
                  <a:pt x="178815" y="66587"/>
                </a:lnTo>
                <a:lnTo>
                  <a:pt x="179380" y="37687"/>
                </a:lnTo>
                <a:close/>
              </a:path>
              <a:path w="316865" h="161925">
                <a:moveTo>
                  <a:pt x="94840" y="37820"/>
                </a:moveTo>
                <a:lnTo>
                  <a:pt x="83159" y="37820"/>
                </a:lnTo>
                <a:lnTo>
                  <a:pt x="83206" y="66259"/>
                </a:lnTo>
                <a:lnTo>
                  <a:pt x="94328" y="66259"/>
                </a:lnTo>
                <a:lnTo>
                  <a:pt x="94840" y="37820"/>
                </a:lnTo>
                <a:close/>
              </a:path>
              <a:path w="316865" h="161925">
                <a:moveTo>
                  <a:pt x="308199" y="10578"/>
                </a:moveTo>
                <a:lnTo>
                  <a:pt x="264848" y="10578"/>
                </a:lnTo>
                <a:lnTo>
                  <a:pt x="284586" y="10840"/>
                </a:lnTo>
                <a:lnTo>
                  <a:pt x="298209" y="15146"/>
                </a:lnTo>
                <a:lnTo>
                  <a:pt x="304775" y="26663"/>
                </a:lnTo>
                <a:lnTo>
                  <a:pt x="315345" y="26663"/>
                </a:lnTo>
                <a:lnTo>
                  <a:pt x="314656" y="19527"/>
                </a:lnTo>
                <a:lnTo>
                  <a:pt x="308776" y="11013"/>
                </a:lnTo>
                <a:lnTo>
                  <a:pt x="308199" y="10578"/>
                </a:lnTo>
                <a:close/>
              </a:path>
              <a:path w="316865" h="161925">
                <a:moveTo>
                  <a:pt x="242710" y="11126"/>
                </a:moveTo>
                <a:lnTo>
                  <a:pt x="37983" y="11126"/>
                </a:lnTo>
                <a:lnTo>
                  <a:pt x="239939" y="11195"/>
                </a:lnTo>
                <a:lnTo>
                  <a:pt x="242710" y="11126"/>
                </a:lnTo>
                <a:close/>
              </a:path>
            </a:pathLst>
          </a:custGeom>
          <a:solidFill>
            <a:srgbClr val="237F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20"/>
          <p:cNvSpPr/>
          <p:nvPr/>
        </p:nvSpPr>
        <p:spPr>
          <a:xfrm>
            <a:off x="743486" y="964608"/>
            <a:ext cx="260985" cy="127635"/>
          </a:xfrm>
          <a:custGeom>
            <a:avLst/>
            <a:gdLst/>
            <a:ahLst/>
            <a:cxnLst/>
            <a:rect l="l" t="t" r="r" b="b"/>
            <a:pathLst>
              <a:path w="260984" h="127634">
                <a:moveTo>
                  <a:pt x="114607" y="0"/>
                </a:moveTo>
                <a:lnTo>
                  <a:pt x="69439" y="3922"/>
                </a:lnTo>
                <a:lnTo>
                  <a:pt x="35039" y="29877"/>
                </a:lnTo>
                <a:lnTo>
                  <a:pt x="31044" y="33746"/>
                </a:lnTo>
                <a:lnTo>
                  <a:pt x="24637" y="34755"/>
                </a:lnTo>
                <a:lnTo>
                  <a:pt x="7857" y="36203"/>
                </a:lnTo>
                <a:lnTo>
                  <a:pt x="2634" y="47105"/>
                </a:lnTo>
                <a:lnTo>
                  <a:pt x="195" y="60417"/>
                </a:lnTo>
                <a:lnTo>
                  <a:pt x="0" y="74492"/>
                </a:lnTo>
                <a:lnTo>
                  <a:pt x="1507" y="87682"/>
                </a:lnTo>
                <a:lnTo>
                  <a:pt x="8861" y="103263"/>
                </a:lnTo>
                <a:lnTo>
                  <a:pt x="19588" y="107120"/>
                </a:lnTo>
                <a:lnTo>
                  <a:pt x="29603" y="107306"/>
                </a:lnTo>
                <a:lnTo>
                  <a:pt x="34818" y="111874"/>
                </a:lnTo>
                <a:lnTo>
                  <a:pt x="38680" y="116813"/>
                </a:lnTo>
                <a:lnTo>
                  <a:pt x="39188" y="118379"/>
                </a:lnTo>
                <a:lnTo>
                  <a:pt x="44294" y="122880"/>
                </a:lnTo>
                <a:lnTo>
                  <a:pt x="56867" y="127207"/>
                </a:lnTo>
                <a:lnTo>
                  <a:pt x="68054" y="125420"/>
                </a:lnTo>
                <a:lnTo>
                  <a:pt x="73156" y="121371"/>
                </a:lnTo>
                <a:lnTo>
                  <a:pt x="55371" y="121371"/>
                </a:lnTo>
                <a:lnTo>
                  <a:pt x="51213" y="117145"/>
                </a:lnTo>
                <a:lnTo>
                  <a:pt x="48790" y="115204"/>
                </a:lnTo>
                <a:lnTo>
                  <a:pt x="47098" y="115204"/>
                </a:lnTo>
                <a:lnTo>
                  <a:pt x="44319" y="109779"/>
                </a:lnTo>
                <a:lnTo>
                  <a:pt x="42845" y="100488"/>
                </a:lnTo>
                <a:lnTo>
                  <a:pt x="43617" y="98627"/>
                </a:lnTo>
                <a:lnTo>
                  <a:pt x="33651" y="98627"/>
                </a:lnTo>
                <a:lnTo>
                  <a:pt x="8772" y="71937"/>
                </a:lnTo>
                <a:lnTo>
                  <a:pt x="9196" y="62403"/>
                </a:lnTo>
                <a:lnTo>
                  <a:pt x="10630" y="53246"/>
                </a:lnTo>
                <a:lnTo>
                  <a:pt x="13012" y="44799"/>
                </a:lnTo>
                <a:lnTo>
                  <a:pt x="20264" y="44213"/>
                </a:lnTo>
                <a:lnTo>
                  <a:pt x="27046" y="43902"/>
                </a:lnTo>
                <a:lnTo>
                  <a:pt x="33191" y="42759"/>
                </a:lnTo>
                <a:lnTo>
                  <a:pt x="38533" y="39676"/>
                </a:lnTo>
                <a:lnTo>
                  <a:pt x="46056" y="31012"/>
                </a:lnTo>
                <a:lnTo>
                  <a:pt x="55302" y="21461"/>
                </a:lnTo>
                <a:lnTo>
                  <a:pt x="70758" y="13519"/>
                </a:lnTo>
                <a:lnTo>
                  <a:pt x="96911" y="9681"/>
                </a:lnTo>
                <a:lnTo>
                  <a:pt x="111503" y="9000"/>
                </a:lnTo>
                <a:lnTo>
                  <a:pt x="124794" y="8687"/>
                </a:lnTo>
                <a:lnTo>
                  <a:pt x="158197" y="8687"/>
                </a:lnTo>
                <a:lnTo>
                  <a:pt x="140664" y="2152"/>
                </a:lnTo>
                <a:lnTo>
                  <a:pt x="114607" y="0"/>
                </a:lnTo>
                <a:close/>
              </a:path>
              <a:path w="260984" h="127634">
                <a:moveTo>
                  <a:pt x="182371" y="107454"/>
                </a:moveTo>
                <a:lnTo>
                  <a:pt x="170599" y="107454"/>
                </a:lnTo>
                <a:lnTo>
                  <a:pt x="175744" y="109837"/>
                </a:lnTo>
                <a:lnTo>
                  <a:pt x="174433" y="114398"/>
                </a:lnTo>
                <a:lnTo>
                  <a:pt x="180247" y="120133"/>
                </a:lnTo>
                <a:lnTo>
                  <a:pt x="188640" y="125556"/>
                </a:lnTo>
                <a:lnTo>
                  <a:pt x="197746" y="127124"/>
                </a:lnTo>
                <a:lnTo>
                  <a:pt x="206470" y="125497"/>
                </a:lnTo>
                <a:lnTo>
                  <a:pt x="213717" y="121332"/>
                </a:lnTo>
                <a:lnTo>
                  <a:pt x="218263" y="117470"/>
                </a:lnTo>
                <a:lnTo>
                  <a:pt x="201289" y="117470"/>
                </a:lnTo>
                <a:lnTo>
                  <a:pt x="189843" y="116622"/>
                </a:lnTo>
                <a:lnTo>
                  <a:pt x="182371" y="107454"/>
                </a:lnTo>
                <a:close/>
              </a:path>
              <a:path w="260984" h="127634">
                <a:moveTo>
                  <a:pt x="77361" y="87747"/>
                </a:moveTo>
                <a:lnTo>
                  <a:pt x="61037" y="87747"/>
                </a:lnTo>
                <a:lnTo>
                  <a:pt x="67615" y="91964"/>
                </a:lnTo>
                <a:lnTo>
                  <a:pt x="72603" y="97120"/>
                </a:lnTo>
                <a:lnTo>
                  <a:pt x="74212" y="103657"/>
                </a:lnTo>
                <a:lnTo>
                  <a:pt x="70653" y="112015"/>
                </a:lnTo>
                <a:lnTo>
                  <a:pt x="67527" y="116378"/>
                </a:lnTo>
                <a:lnTo>
                  <a:pt x="55371" y="121371"/>
                </a:lnTo>
                <a:lnTo>
                  <a:pt x="73156" y="121371"/>
                </a:lnTo>
                <a:lnTo>
                  <a:pt x="76765" y="118508"/>
                </a:lnTo>
                <a:lnTo>
                  <a:pt x="81910" y="107461"/>
                </a:lnTo>
                <a:lnTo>
                  <a:pt x="182371" y="107454"/>
                </a:lnTo>
                <a:lnTo>
                  <a:pt x="182250" y="107306"/>
                </a:lnTo>
                <a:lnTo>
                  <a:pt x="182299" y="106226"/>
                </a:lnTo>
                <a:lnTo>
                  <a:pt x="183209" y="98630"/>
                </a:lnTo>
                <a:lnTo>
                  <a:pt x="82320" y="98619"/>
                </a:lnTo>
                <a:lnTo>
                  <a:pt x="79948" y="91185"/>
                </a:lnTo>
                <a:lnTo>
                  <a:pt x="77361" y="87747"/>
                </a:lnTo>
                <a:close/>
              </a:path>
              <a:path w="260984" h="127634">
                <a:moveTo>
                  <a:pt x="216286" y="88139"/>
                </a:moveTo>
                <a:lnTo>
                  <a:pt x="193096" y="88139"/>
                </a:lnTo>
                <a:lnTo>
                  <a:pt x="204499" y="89159"/>
                </a:lnTo>
                <a:lnTo>
                  <a:pt x="212112" y="98119"/>
                </a:lnTo>
                <a:lnTo>
                  <a:pt x="210663" y="110918"/>
                </a:lnTo>
                <a:lnTo>
                  <a:pt x="201289" y="117470"/>
                </a:lnTo>
                <a:lnTo>
                  <a:pt x="218263" y="117470"/>
                </a:lnTo>
                <a:lnTo>
                  <a:pt x="218422" y="117335"/>
                </a:lnTo>
                <a:lnTo>
                  <a:pt x="218122" y="113379"/>
                </a:lnTo>
                <a:lnTo>
                  <a:pt x="222162" y="107238"/>
                </a:lnTo>
                <a:lnTo>
                  <a:pt x="247251" y="106226"/>
                </a:lnTo>
                <a:lnTo>
                  <a:pt x="255512" y="102293"/>
                </a:lnTo>
                <a:lnTo>
                  <a:pt x="257456" y="98213"/>
                </a:lnTo>
                <a:lnTo>
                  <a:pt x="222162" y="98213"/>
                </a:lnTo>
                <a:lnTo>
                  <a:pt x="219366" y="92870"/>
                </a:lnTo>
                <a:lnTo>
                  <a:pt x="216286" y="88139"/>
                </a:lnTo>
                <a:close/>
              </a:path>
              <a:path w="260984" h="127634">
                <a:moveTo>
                  <a:pt x="46672" y="113509"/>
                </a:moveTo>
                <a:lnTo>
                  <a:pt x="47098" y="115204"/>
                </a:lnTo>
                <a:lnTo>
                  <a:pt x="48790" y="115204"/>
                </a:lnTo>
                <a:lnTo>
                  <a:pt x="46672" y="113509"/>
                </a:lnTo>
                <a:close/>
              </a:path>
              <a:path w="260984" h="127634">
                <a:moveTo>
                  <a:pt x="196530" y="78438"/>
                </a:moveTo>
                <a:lnTo>
                  <a:pt x="190447" y="78597"/>
                </a:lnTo>
                <a:lnTo>
                  <a:pt x="183707" y="81735"/>
                </a:lnTo>
                <a:lnTo>
                  <a:pt x="174710" y="89461"/>
                </a:lnTo>
                <a:lnTo>
                  <a:pt x="175465" y="91964"/>
                </a:lnTo>
                <a:lnTo>
                  <a:pt x="175573" y="92870"/>
                </a:lnTo>
                <a:lnTo>
                  <a:pt x="172475" y="98630"/>
                </a:lnTo>
                <a:lnTo>
                  <a:pt x="183209" y="98630"/>
                </a:lnTo>
                <a:lnTo>
                  <a:pt x="183717" y="94384"/>
                </a:lnTo>
                <a:lnTo>
                  <a:pt x="193096" y="88139"/>
                </a:lnTo>
                <a:lnTo>
                  <a:pt x="216286" y="88139"/>
                </a:lnTo>
                <a:lnTo>
                  <a:pt x="215024" y="86200"/>
                </a:lnTo>
                <a:lnTo>
                  <a:pt x="207843" y="80593"/>
                </a:lnTo>
                <a:lnTo>
                  <a:pt x="196530" y="78438"/>
                </a:lnTo>
                <a:close/>
              </a:path>
              <a:path w="260984" h="127634">
                <a:moveTo>
                  <a:pt x="57611" y="78474"/>
                </a:moveTo>
                <a:lnTo>
                  <a:pt x="51648" y="79276"/>
                </a:lnTo>
                <a:lnTo>
                  <a:pt x="45355" y="81807"/>
                </a:lnTo>
                <a:lnTo>
                  <a:pt x="37464" y="86004"/>
                </a:lnTo>
                <a:lnTo>
                  <a:pt x="37744" y="87682"/>
                </a:lnTo>
                <a:lnTo>
                  <a:pt x="37844" y="89159"/>
                </a:lnTo>
                <a:lnTo>
                  <a:pt x="33651" y="98627"/>
                </a:lnTo>
                <a:lnTo>
                  <a:pt x="43617" y="98627"/>
                </a:lnTo>
                <a:lnTo>
                  <a:pt x="46092" y="92655"/>
                </a:lnTo>
                <a:lnTo>
                  <a:pt x="52632" y="87877"/>
                </a:lnTo>
                <a:lnTo>
                  <a:pt x="61037" y="87747"/>
                </a:lnTo>
                <a:lnTo>
                  <a:pt x="77361" y="87747"/>
                </a:lnTo>
                <a:lnTo>
                  <a:pt x="75866" y="85759"/>
                </a:lnTo>
                <a:lnTo>
                  <a:pt x="69789" y="80954"/>
                </a:lnTo>
                <a:lnTo>
                  <a:pt x="63555" y="79126"/>
                </a:lnTo>
                <a:lnTo>
                  <a:pt x="57611" y="78474"/>
                </a:lnTo>
                <a:close/>
              </a:path>
              <a:path w="260984" h="127634">
                <a:moveTo>
                  <a:pt x="235097" y="46880"/>
                </a:moveTo>
                <a:lnTo>
                  <a:pt x="178660" y="46880"/>
                </a:lnTo>
                <a:lnTo>
                  <a:pt x="208023" y="48415"/>
                </a:lnTo>
                <a:lnTo>
                  <a:pt x="235767" y="55237"/>
                </a:lnTo>
                <a:lnTo>
                  <a:pt x="252697" y="70574"/>
                </a:lnTo>
                <a:lnTo>
                  <a:pt x="249620" y="97654"/>
                </a:lnTo>
                <a:lnTo>
                  <a:pt x="222162" y="98213"/>
                </a:lnTo>
                <a:lnTo>
                  <a:pt x="257456" y="98213"/>
                </a:lnTo>
                <a:lnTo>
                  <a:pt x="260805" y="91185"/>
                </a:lnTo>
                <a:lnTo>
                  <a:pt x="260671" y="85759"/>
                </a:lnTo>
                <a:lnTo>
                  <a:pt x="259964" y="64449"/>
                </a:lnTo>
                <a:lnTo>
                  <a:pt x="245615" y="50252"/>
                </a:lnTo>
                <a:lnTo>
                  <a:pt x="235097" y="46880"/>
                </a:lnTo>
                <a:close/>
              </a:path>
              <a:path w="260984" h="127634">
                <a:moveTo>
                  <a:pt x="68718" y="25535"/>
                </a:moveTo>
                <a:lnTo>
                  <a:pt x="62751" y="28264"/>
                </a:lnTo>
                <a:lnTo>
                  <a:pt x="70421" y="40290"/>
                </a:lnTo>
                <a:lnTo>
                  <a:pt x="81423" y="45682"/>
                </a:lnTo>
                <a:lnTo>
                  <a:pt x="95550" y="47023"/>
                </a:lnTo>
                <a:lnTo>
                  <a:pt x="235097" y="46880"/>
                </a:lnTo>
                <a:lnTo>
                  <a:pt x="225059" y="43661"/>
                </a:lnTo>
                <a:lnTo>
                  <a:pt x="205556" y="39827"/>
                </a:lnTo>
                <a:lnTo>
                  <a:pt x="200124" y="38495"/>
                </a:lnTo>
                <a:lnTo>
                  <a:pt x="104265" y="38495"/>
                </a:lnTo>
                <a:lnTo>
                  <a:pt x="95952" y="38460"/>
                </a:lnTo>
                <a:lnTo>
                  <a:pt x="88354" y="38053"/>
                </a:lnTo>
                <a:lnTo>
                  <a:pt x="77862" y="34438"/>
                </a:lnTo>
                <a:lnTo>
                  <a:pt x="72536" y="28929"/>
                </a:lnTo>
                <a:lnTo>
                  <a:pt x="68718" y="25535"/>
                </a:lnTo>
                <a:close/>
              </a:path>
              <a:path w="260984" h="127634">
                <a:moveTo>
                  <a:pt x="129221" y="21914"/>
                </a:moveTo>
                <a:lnTo>
                  <a:pt x="124123" y="22775"/>
                </a:lnTo>
                <a:lnTo>
                  <a:pt x="121218" y="22905"/>
                </a:lnTo>
                <a:lnTo>
                  <a:pt x="120205" y="23711"/>
                </a:lnTo>
                <a:lnTo>
                  <a:pt x="120296" y="31608"/>
                </a:lnTo>
                <a:lnTo>
                  <a:pt x="120423" y="38200"/>
                </a:lnTo>
                <a:lnTo>
                  <a:pt x="104265" y="38495"/>
                </a:lnTo>
                <a:lnTo>
                  <a:pt x="200124" y="38495"/>
                </a:lnTo>
                <a:lnTo>
                  <a:pt x="199450" y="38330"/>
                </a:lnTo>
                <a:lnTo>
                  <a:pt x="185406" y="38273"/>
                </a:lnTo>
                <a:lnTo>
                  <a:pt x="129221" y="37779"/>
                </a:lnTo>
                <a:lnTo>
                  <a:pt x="129221" y="21914"/>
                </a:lnTo>
                <a:close/>
              </a:path>
              <a:path w="260984" h="127634">
                <a:moveTo>
                  <a:pt x="158197" y="8687"/>
                </a:moveTo>
                <a:lnTo>
                  <a:pt x="124794" y="8687"/>
                </a:lnTo>
                <a:lnTo>
                  <a:pt x="137660" y="9994"/>
                </a:lnTo>
                <a:lnTo>
                  <a:pt x="150979" y="14171"/>
                </a:lnTo>
                <a:lnTo>
                  <a:pt x="159241" y="18381"/>
                </a:lnTo>
                <a:lnTo>
                  <a:pt x="169408" y="24585"/>
                </a:lnTo>
                <a:lnTo>
                  <a:pt x="178967" y="31608"/>
                </a:lnTo>
                <a:lnTo>
                  <a:pt x="185406" y="38273"/>
                </a:lnTo>
                <a:lnTo>
                  <a:pt x="199393" y="38273"/>
                </a:lnTo>
                <a:lnTo>
                  <a:pt x="193363" y="32200"/>
                </a:lnTo>
                <a:lnTo>
                  <a:pt x="189348" y="28811"/>
                </a:lnTo>
                <a:lnTo>
                  <a:pt x="164044" y="10866"/>
                </a:lnTo>
                <a:lnTo>
                  <a:pt x="158197" y="8687"/>
                </a:lnTo>
                <a:close/>
              </a:path>
              <a:path w="260984" h="127634">
                <a:moveTo>
                  <a:pt x="129221" y="21586"/>
                </a:moveTo>
                <a:lnTo>
                  <a:pt x="129221" y="21914"/>
                </a:lnTo>
                <a:lnTo>
                  <a:pt x="130650" y="21673"/>
                </a:lnTo>
                <a:lnTo>
                  <a:pt x="129221" y="21586"/>
                </a:lnTo>
                <a:close/>
              </a:path>
            </a:pathLst>
          </a:custGeom>
          <a:solidFill>
            <a:srgbClr val="237F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21"/>
          <p:cNvSpPr txBox="1"/>
          <p:nvPr/>
        </p:nvSpPr>
        <p:spPr>
          <a:xfrm>
            <a:off x="827522" y="120677"/>
            <a:ext cx="464285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-30" dirty="0">
                <a:solidFill>
                  <a:srgbClr val="FEFEFE"/>
                </a:solidFill>
                <a:latin typeface="Candara Light" panose="020E0502030303020204" pitchFamily="34" charset="0"/>
                <a:cs typeface="Tahoma"/>
              </a:rPr>
              <a:t>КАК</a:t>
            </a:r>
            <a:r>
              <a:rPr b="1" spc="-40" dirty="0">
                <a:solidFill>
                  <a:srgbClr val="FEFEFE"/>
                </a:solidFill>
                <a:latin typeface="Candara Light" panose="020E0502030303020204" pitchFamily="34" charset="0"/>
                <a:cs typeface="Tahoma"/>
              </a:rPr>
              <a:t> </a:t>
            </a:r>
            <a:r>
              <a:rPr b="1" spc="-30" dirty="0">
                <a:solidFill>
                  <a:srgbClr val="FEFEFE"/>
                </a:solidFill>
                <a:latin typeface="Candara Light" panose="020E0502030303020204" pitchFamily="34" charset="0"/>
                <a:cs typeface="Tahoma"/>
              </a:rPr>
              <a:t>И</a:t>
            </a:r>
            <a:r>
              <a:rPr b="1" spc="-35" dirty="0">
                <a:solidFill>
                  <a:srgbClr val="FEFEFE"/>
                </a:solidFill>
                <a:latin typeface="Candara Light" panose="020E0502030303020204" pitchFamily="34" charset="0"/>
                <a:cs typeface="Tahoma"/>
              </a:rPr>
              <a:t> </a:t>
            </a:r>
            <a:r>
              <a:rPr b="1" spc="-30" dirty="0">
                <a:solidFill>
                  <a:srgbClr val="FEFEFE"/>
                </a:solidFill>
                <a:latin typeface="Candara Light" panose="020E0502030303020204" pitchFamily="34" charset="0"/>
                <a:cs typeface="Tahoma"/>
              </a:rPr>
              <a:t>ГДЕ</a:t>
            </a:r>
            <a:r>
              <a:rPr b="1" spc="-35" dirty="0">
                <a:solidFill>
                  <a:srgbClr val="FEFEFE"/>
                </a:solidFill>
                <a:latin typeface="Candara Light" panose="020E0502030303020204" pitchFamily="34" charset="0"/>
                <a:cs typeface="Tahoma"/>
              </a:rPr>
              <a:t> </a:t>
            </a:r>
            <a:r>
              <a:rPr b="1" spc="-40" dirty="0">
                <a:solidFill>
                  <a:srgbClr val="FEFEFE"/>
                </a:solidFill>
                <a:latin typeface="Candara Light" panose="020E0502030303020204" pitchFamily="34" charset="0"/>
                <a:cs typeface="Tahoma"/>
              </a:rPr>
              <a:t>РАСПОЛОЖЕНА </a:t>
            </a:r>
            <a:r>
              <a:rPr b="1" spc="-25" dirty="0">
                <a:solidFill>
                  <a:srgbClr val="FEFEFE"/>
                </a:solidFill>
                <a:latin typeface="Candara Light" panose="020E0502030303020204" pitchFamily="34" charset="0"/>
                <a:cs typeface="Tahoma"/>
              </a:rPr>
              <a:t>АГИДЕЛЬ?</a:t>
            </a:r>
            <a:endParaRPr dirty="0">
              <a:latin typeface="Candara Light" panose="020E0502030303020204" pitchFamily="34" charset="0"/>
              <a:cs typeface="Tahoma"/>
            </a:endParaRPr>
          </a:p>
        </p:txBody>
      </p:sp>
      <p:sp>
        <p:nvSpPr>
          <p:cNvPr id="84" name="object 22"/>
          <p:cNvSpPr txBox="1"/>
          <p:nvPr/>
        </p:nvSpPr>
        <p:spPr>
          <a:xfrm>
            <a:off x="-671584" y="3835627"/>
            <a:ext cx="5150698" cy="630173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219710" marR="5080" indent="-207645" algn="r">
              <a:lnSpc>
                <a:spcPct val="103400"/>
              </a:lnSpc>
              <a:spcBef>
                <a:spcPts val="60"/>
              </a:spcBef>
            </a:pPr>
            <a:r>
              <a:rPr sz="2000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В</a:t>
            </a:r>
            <a:r>
              <a:rPr sz="2000" spc="-50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 </a:t>
            </a:r>
            <a:r>
              <a:rPr sz="2000" spc="60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90</a:t>
            </a:r>
            <a:r>
              <a:rPr sz="2000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 </a:t>
            </a:r>
            <a:r>
              <a:rPr sz="2000" spc="50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км</a:t>
            </a:r>
            <a:r>
              <a:rPr sz="2000" spc="-50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 </a:t>
            </a:r>
            <a:r>
              <a:rPr sz="2000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от</a:t>
            </a:r>
            <a:r>
              <a:rPr sz="2000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 </a:t>
            </a:r>
            <a:r>
              <a:rPr sz="2000" spc="50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города</a:t>
            </a:r>
            <a:r>
              <a:rPr sz="2000" spc="-50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 </a:t>
            </a:r>
            <a:r>
              <a:rPr sz="2000" spc="-10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Агидель </a:t>
            </a:r>
            <a:r>
              <a:rPr sz="2000" spc="20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п</a:t>
            </a:r>
            <a:r>
              <a:rPr lang="ru-RU" sz="2000" spc="20" dirty="0" err="1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роходит</a:t>
            </a:r>
            <a:r>
              <a:rPr sz="2000" spc="90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 </a:t>
            </a:r>
            <a:r>
              <a:rPr sz="2000" spc="-10" dirty="0" err="1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федеральная</a:t>
            </a:r>
            <a:r>
              <a:rPr lang="ru-RU" sz="2000" spc="-10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 </a:t>
            </a:r>
            <a:r>
              <a:rPr sz="2000" spc="10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трасса</a:t>
            </a:r>
            <a:r>
              <a:rPr sz="2000" spc="150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 </a:t>
            </a:r>
            <a:r>
              <a:rPr sz="2000" b="1" spc="-2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М7</a:t>
            </a:r>
            <a:r>
              <a:rPr lang="ru-RU" sz="2000" b="1" spc="-2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,12</a:t>
            </a:r>
            <a:endParaRPr sz="2000" dirty="0">
              <a:latin typeface="Candara Light" panose="020E0502030303020204" pitchFamily="34" charset="0"/>
              <a:cs typeface="Tahoma"/>
            </a:endParaRPr>
          </a:p>
        </p:txBody>
      </p:sp>
      <p:sp>
        <p:nvSpPr>
          <p:cNvPr id="85" name="object 4"/>
          <p:cNvSpPr/>
          <p:nvPr/>
        </p:nvSpPr>
        <p:spPr>
          <a:xfrm>
            <a:off x="908046" y="4649851"/>
            <a:ext cx="715645" cy="737870"/>
          </a:xfrm>
          <a:custGeom>
            <a:avLst/>
            <a:gdLst/>
            <a:ahLst/>
            <a:cxnLst/>
            <a:rect l="l" t="t" r="r" b="b"/>
            <a:pathLst>
              <a:path w="715644" h="737869">
                <a:moveTo>
                  <a:pt x="659951" y="0"/>
                </a:moveTo>
                <a:lnTo>
                  <a:pt x="55539" y="0"/>
                </a:lnTo>
                <a:lnTo>
                  <a:pt x="33973" y="4382"/>
                </a:lnTo>
                <a:lnTo>
                  <a:pt x="16314" y="16314"/>
                </a:lnTo>
                <a:lnTo>
                  <a:pt x="4382" y="33974"/>
                </a:lnTo>
                <a:lnTo>
                  <a:pt x="0" y="55540"/>
                </a:lnTo>
                <a:lnTo>
                  <a:pt x="0" y="681808"/>
                </a:lnTo>
                <a:lnTo>
                  <a:pt x="4382" y="703374"/>
                </a:lnTo>
                <a:lnTo>
                  <a:pt x="16314" y="721035"/>
                </a:lnTo>
                <a:lnTo>
                  <a:pt x="33973" y="732967"/>
                </a:lnTo>
                <a:lnTo>
                  <a:pt x="55539" y="737349"/>
                </a:lnTo>
                <a:lnTo>
                  <a:pt x="659951" y="737349"/>
                </a:lnTo>
                <a:lnTo>
                  <a:pt x="681518" y="732967"/>
                </a:lnTo>
                <a:lnTo>
                  <a:pt x="699178" y="721035"/>
                </a:lnTo>
                <a:lnTo>
                  <a:pt x="711110" y="703374"/>
                </a:lnTo>
                <a:lnTo>
                  <a:pt x="715492" y="681808"/>
                </a:lnTo>
                <a:lnTo>
                  <a:pt x="715492" y="55540"/>
                </a:lnTo>
                <a:lnTo>
                  <a:pt x="711110" y="33974"/>
                </a:lnTo>
                <a:lnTo>
                  <a:pt x="699178" y="16314"/>
                </a:lnTo>
                <a:lnTo>
                  <a:pt x="681518" y="4382"/>
                </a:lnTo>
                <a:lnTo>
                  <a:pt x="659951" y="0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6" name="object 6"/>
          <p:cNvGrpSpPr/>
          <p:nvPr/>
        </p:nvGrpSpPr>
        <p:grpSpPr>
          <a:xfrm>
            <a:off x="1773862" y="4840547"/>
            <a:ext cx="893444" cy="84455"/>
            <a:chOff x="1319828" y="1071437"/>
            <a:chExt cx="893444" cy="84455"/>
          </a:xfrm>
        </p:grpSpPr>
        <p:pic>
          <p:nvPicPr>
            <p:cNvPr id="87" name="object 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319828" y="1071437"/>
              <a:ext cx="120585" cy="68609"/>
            </a:xfrm>
            <a:prstGeom prst="rect">
              <a:avLst/>
            </a:prstGeom>
          </p:spPr>
        </p:pic>
        <p:sp>
          <p:nvSpPr>
            <p:cNvPr id="88" name="object 8"/>
            <p:cNvSpPr/>
            <p:nvPr/>
          </p:nvSpPr>
          <p:spPr>
            <a:xfrm>
              <a:off x="1448024" y="1071437"/>
              <a:ext cx="765175" cy="84455"/>
            </a:xfrm>
            <a:custGeom>
              <a:avLst/>
              <a:gdLst/>
              <a:ahLst/>
              <a:cxnLst/>
              <a:rect l="l" t="t" r="r" b="b"/>
              <a:pathLst>
                <a:path w="765175" h="84455">
                  <a:moveTo>
                    <a:pt x="72867" y="56747"/>
                  </a:moveTo>
                  <a:lnTo>
                    <a:pt x="0" y="56747"/>
                  </a:lnTo>
                  <a:lnTo>
                    <a:pt x="0" y="84214"/>
                  </a:lnTo>
                  <a:lnTo>
                    <a:pt x="10706" y="84214"/>
                  </a:lnTo>
                  <a:lnTo>
                    <a:pt x="10706" y="67449"/>
                  </a:lnTo>
                  <a:lnTo>
                    <a:pt x="72867" y="67449"/>
                  </a:lnTo>
                  <a:lnTo>
                    <a:pt x="72867" y="56747"/>
                  </a:lnTo>
                  <a:close/>
                </a:path>
                <a:path w="765175" h="84455">
                  <a:moveTo>
                    <a:pt x="72867" y="67449"/>
                  </a:moveTo>
                  <a:lnTo>
                    <a:pt x="62163" y="67449"/>
                  </a:lnTo>
                  <a:lnTo>
                    <a:pt x="62163" y="84214"/>
                  </a:lnTo>
                  <a:lnTo>
                    <a:pt x="72867" y="84214"/>
                  </a:lnTo>
                  <a:lnTo>
                    <a:pt x="72867" y="67449"/>
                  </a:lnTo>
                  <a:close/>
                </a:path>
                <a:path w="765175" h="84455">
                  <a:moveTo>
                    <a:pt x="63712" y="1159"/>
                  </a:moveTo>
                  <a:lnTo>
                    <a:pt x="16379" y="1159"/>
                  </a:lnTo>
                  <a:lnTo>
                    <a:pt x="13413" y="31079"/>
                  </a:lnTo>
                  <a:lnTo>
                    <a:pt x="12168" y="39969"/>
                  </a:lnTo>
                  <a:lnTo>
                    <a:pt x="10415" y="47154"/>
                  </a:lnTo>
                  <a:lnTo>
                    <a:pt x="8227" y="52718"/>
                  </a:lnTo>
                  <a:lnTo>
                    <a:pt x="5676" y="56747"/>
                  </a:lnTo>
                  <a:lnTo>
                    <a:pt x="17283" y="56747"/>
                  </a:lnTo>
                  <a:lnTo>
                    <a:pt x="20505" y="52362"/>
                  </a:lnTo>
                  <a:lnTo>
                    <a:pt x="22571" y="46170"/>
                  </a:lnTo>
                  <a:lnTo>
                    <a:pt x="23990" y="33400"/>
                  </a:lnTo>
                  <a:lnTo>
                    <a:pt x="26311" y="11865"/>
                  </a:lnTo>
                  <a:lnTo>
                    <a:pt x="63712" y="11865"/>
                  </a:lnTo>
                  <a:lnTo>
                    <a:pt x="63712" y="1159"/>
                  </a:lnTo>
                  <a:close/>
                </a:path>
                <a:path w="765175" h="84455">
                  <a:moveTo>
                    <a:pt x="63712" y="11865"/>
                  </a:moveTo>
                  <a:lnTo>
                    <a:pt x="52491" y="11865"/>
                  </a:lnTo>
                  <a:lnTo>
                    <a:pt x="52491" y="56747"/>
                  </a:lnTo>
                  <a:lnTo>
                    <a:pt x="63712" y="56747"/>
                  </a:lnTo>
                  <a:lnTo>
                    <a:pt x="63712" y="11865"/>
                  </a:lnTo>
                  <a:close/>
                </a:path>
                <a:path w="765175" h="84455">
                  <a:moveTo>
                    <a:pt x="146897" y="0"/>
                  </a:moveTo>
                  <a:lnTo>
                    <a:pt x="133712" y="2637"/>
                  </a:lnTo>
                  <a:lnTo>
                    <a:pt x="123068" y="9881"/>
                  </a:lnTo>
                  <a:lnTo>
                    <a:pt x="115955" y="20728"/>
                  </a:lnTo>
                  <a:lnTo>
                    <a:pt x="113364" y="34175"/>
                  </a:lnTo>
                  <a:lnTo>
                    <a:pt x="115955" y="47717"/>
                  </a:lnTo>
                  <a:lnTo>
                    <a:pt x="123068" y="58647"/>
                  </a:lnTo>
                  <a:lnTo>
                    <a:pt x="133712" y="65949"/>
                  </a:lnTo>
                  <a:lnTo>
                    <a:pt x="146897" y="68609"/>
                  </a:lnTo>
                  <a:lnTo>
                    <a:pt x="160079" y="65949"/>
                  </a:lnTo>
                  <a:lnTo>
                    <a:pt x="170723" y="58647"/>
                  </a:lnTo>
                  <a:lnTo>
                    <a:pt x="171373" y="57647"/>
                  </a:lnTo>
                  <a:lnTo>
                    <a:pt x="146897" y="57647"/>
                  </a:lnTo>
                  <a:lnTo>
                    <a:pt x="138173" y="55848"/>
                  </a:lnTo>
                  <a:lnTo>
                    <a:pt x="131179" y="50893"/>
                  </a:lnTo>
                  <a:lnTo>
                    <a:pt x="126530" y="43447"/>
                  </a:lnTo>
                  <a:lnTo>
                    <a:pt x="124843" y="34175"/>
                  </a:lnTo>
                  <a:lnTo>
                    <a:pt x="126530" y="24999"/>
                  </a:lnTo>
                  <a:lnTo>
                    <a:pt x="131179" y="17636"/>
                  </a:lnTo>
                  <a:lnTo>
                    <a:pt x="138173" y="12739"/>
                  </a:lnTo>
                  <a:lnTo>
                    <a:pt x="146897" y="10962"/>
                  </a:lnTo>
                  <a:lnTo>
                    <a:pt x="171432" y="10962"/>
                  </a:lnTo>
                  <a:lnTo>
                    <a:pt x="170723" y="9881"/>
                  </a:lnTo>
                  <a:lnTo>
                    <a:pt x="160079" y="2637"/>
                  </a:lnTo>
                  <a:lnTo>
                    <a:pt x="146897" y="0"/>
                  </a:lnTo>
                  <a:close/>
                </a:path>
                <a:path w="765175" h="84455">
                  <a:moveTo>
                    <a:pt x="171432" y="10962"/>
                  </a:moveTo>
                  <a:lnTo>
                    <a:pt x="146897" y="10962"/>
                  </a:lnTo>
                  <a:lnTo>
                    <a:pt x="155620" y="12739"/>
                  </a:lnTo>
                  <a:lnTo>
                    <a:pt x="162615" y="17636"/>
                  </a:lnTo>
                  <a:lnTo>
                    <a:pt x="167264" y="24999"/>
                  </a:lnTo>
                  <a:lnTo>
                    <a:pt x="168950" y="34175"/>
                  </a:lnTo>
                  <a:lnTo>
                    <a:pt x="167264" y="43447"/>
                  </a:lnTo>
                  <a:lnTo>
                    <a:pt x="162615" y="50893"/>
                  </a:lnTo>
                  <a:lnTo>
                    <a:pt x="155620" y="55848"/>
                  </a:lnTo>
                  <a:lnTo>
                    <a:pt x="146897" y="57647"/>
                  </a:lnTo>
                  <a:lnTo>
                    <a:pt x="171373" y="57647"/>
                  </a:lnTo>
                  <a:lnTo>
                    <a:pt x="177836" y="47717"/>
                  </a:lnTo>
                  <a:lnTo>
                    <a:pt x="180427" y="34175"/>
                  </a:lnTo>
                  <a:lnTo>
                    <a:pt x="177836" y="20728"/>
                  </a:lnTo>
                  <a:lnTo>
                    <a:pt x="171432" y="10962"/>
                  </a:lnTo>
                  <a:close/>
                </a:path>
                <a:path w="765175" h="84455">
                  <a:moveTo>
                    <a:pt x="239755" y="0"/>
                  </a:moveTo>
                  <a:lnTo>
                    <a:pt x="227246" y="0"/>
                  </a:lnTo>
                  <a:lnTo>
                    <a:pt x="214669" y="2421"/>
                  </a:lnTo>
                  <a:lnTo>
                    <a:pt x="203724" y="9317"/>
                  </a:lnTo>
                  <a:lnTo>
                    <a:pt x="195996" y="20130"/>
                  </a:lnTo>
                  <a:lnTo>
                    <a:pt x="193067" y="34305"/>
                  </a:lnTo>
                  <a:lnTo>
                    <a:pt x="196120" y="49023"/>
                  </a:lnTo>
                  <a:lnTo>
                    <a:pt x="204143" y="59775"/>
                  </a:lnTo>
                  <a:lnTo>
                    <a:pt x="215430" y="66368"/>
                  </a:lnTo>
                  <a:lnTo>
                    <a:pt x="228278" y="68609"/>
                  </a:lnTo>
                  <a:lnTo>
                    <a:pt x="237693" y="68609"/>
                  </a:lnTo>
                  <a:lnTo>
                    <a:pt x="245689" y="65516"/>
                  </a:lnTo>
                  <a:lnTo>
                    <a:pt x="249943" y="60228"/>
                  </a:lnTo>
                  <a:lnTo>
                    <a:pt x="247793" y="57647"/>
                  </a:lnTo>
                  <a:lnTo>
                    <a:pt x="228664" y="57647"/>
                  </a:lnTo>
                  <a:lnTo>
                    <a:pt x="219835" y="56068"/>
                  </a:lnTo>
                  <a:lnTo>
                    <a:pt x="212107" y="51490"/>
                  </a:lnTo>
                  <a:lnTo>
                    <a:pt x="206628" y="44155"/>
                  </a:lnTo>
                  <a:lnTo>
                    <a:pt x="204547" y="34305"/>
                  </a:lnTo>
                  <a:lnTo>
                    <a:pt x="206389" y="24619"/>
                  </a:lnTo>
                  <a:lnTo>
                    <a:pt x="211350" y="17266"/>
                  </a:lnTo>
                  <a:lnTo>
                    <a:pt x="218584" y="12596"/>
                  </a:lnTo>
                  <a:lnTo>
                    <a:pt x="227246" y="10962"/>
                  </a:lnTo>
                  <a:lnTo>
                    <a:pt x="249648" y="10962"/>
                  </a:lnTo>
                  <a:lnTo>
                    <a:pt x="250459" y="9928"/>
                  </a:lnTo>
                  <a:lnTo>
                    <a:pt x="247107" y="5415"/>
                  </a:lnTo>
                  <a:lnTo>
                    <a:pt x="239755" y="0"/>
                  </a:lnTo>
                  <a:close/>
                </a:path>
                <a:path w="765175" h="84455">
                  <a:moveTo>
                    <a:pt x="243495" y="52489"/>
                  </a:moveTo>
                  <a:lnTo>
                    <a:pt x="240271" y="55454"/>
                  </a:lnTo>
                  <a:lnTo>
                    <a:pt x="235371" y="57647"/>
                  </a:lnTo>
                  <a:lnTo>
                    <a:pt x="247793" y="57647"/>
                  </a:lnTo>
                  <a:lnTo>
                    <a:pt x="243495" y="52489"/>
                  </a:lnTo>
                  <a:close/>
                </a:path>
                <a:path w="765175" h="84455">
                  <a:moveTo>
                    <a:pt x="249648" y="10962"/>
                  </a:moveTo>
                  <a:lnTo>
                    <a:pt x="235242" y="10962"/>
                  </a:lnTo>
                  <a:lnTo>
                    <a:pt x="240789" y="14958"/>
                  </a:lnTo>
                  <a:lnTo>
                    <a:pt x="243881" y="18313"/>
                  </a:lnTo>
                  <a:lnTo>
                    <a:pt x="249648" y="10962"/>
                  </a:lnTo>
                  <a:close/>
                </a:path>
                <a:path w="765175" h="84455">
                  <a:moveTo>
                    <a:pt x="275868" y="1159"/>
                  </a:moveTo>
                  <a:lnTo>
                    <a:pt x="264646" y="1159"/>
                  </a:lnTo>
                  <a:lnTo>
                    <a:pt x="264646" y="67449"/>
                  </a:lnTo>
                  <a:lnTo>
                    <a:pt x="275868" y="67449"/>
                  </a:lnTo>
                  <a:lnTo>
                    <a:pt x="275868" y="38949"/>
                  </a:lnTo>
                  <a:lnTo>
                    <a:pt x="321263" y="38949"/>
                  </a:lnTo>
                  <a:lnTo>
                    <a:pt x="321263" y="28242"/>
                  </a:lnTo>
                  <a:lnTo>
                    <a:pt x="275868" y="28242"/>
                  </a:lnTo>
                  <a:lnTo>
                    <a:pt x="275868" y="1159"/>
                  </a:lnTo>
                  <a:close/>
                </a:path>
                <a:path w="765175" h="84455">
                  <a:moveTo>
                    <a:pt x="321263" y="38949"/>
                  </a:moveTo>
                  <a:lnTo>
                    <a:pt x="310046" y="38949"/>
                  </a:lnTo>
                  <a:lnTo>
                    <a:pt x="310046" y="67449"/>
                  </a:lnTo>
                  <a:lnTo>
                    <a:pt x="321263" y="67449"/>
                  </a:lnTo>
                  <a:lnTo>
                    <a:pt x="321263" y="38949"/>
                  </a:lnTo>
                  <a:close/>
                </a:path>
                <a:path w="765175" h="84455">
                  <a:moveTo>
                    <a:pt x="321263" y="1159"/>
                  </a:moveTo>
                  <a:lnTo>
                    <a:pt x="310046" y="1159"/>
                  </a:lnTo>
                  <a:lnTo>
                    <a:pt x="310046" y="28242"/>
                  </a:lnTo>
                  <a:lnTo>
                    <a:pt x="321263" y="28242"/>
                  </a:lnTo>
                  <a:lnTo>
                    <a:pt x="321263" y="1159"/>
                  </a:lnTo>
                  <a:close/>
                </a:path>
                <a:path w="765175" h="84455">
                  <a:moveTo>
                    <a:pt x="371177" y="0"/>
                  </a:moveTo>
                  <a:lnTo>
                    <a:pt x="357993" y="2637"/>
                  </a:lnTo>
                  <a:lnTo>
                    <a:pt x="347348" y="9881"/>
                  </a:lnTo>
                  <a:lnTo>
                    <a:pt x="340235" y="20728"/>
                  </a:lnTo>
                  <a:lnTo>
                    <a:pt x="337643" y="34175"/>
                  </a:lnTo>
                  <a:lnTo>
                    <a:pt x="340235" y="47717"/>
                  </a:lnTo>
                  <a:lnTo>
                    <a:pt x="347348" y="58647"/>
                  </a:lnTo>
                  <a:lnTo>
                    <a:pt x="357993" y="65949"/>
                  </a:lnTo>
                  <a:lnTo>
                    <a:pt x="371177" y="68609"/>
                  </a:lnTo>
                  <a:lnTo>
                    <a:pt x="384359" y="65949"/>
                  </a:lnTo>
                  <a:lnTo>
                    <a:pt x="395003" y="58647"/>
                  </a:lnTo>
                  <a:lnTo>
                    <a:pt x="395653" y="57647"/>
                  </a:lnTo>
                  <a:lnTo>
                    <a:pt x="371177" y="57647"/>
                  </a:lnTo>
                  <a:lnTo>
                    <a:pt x="362453" y="55848"/>
                  </a:lnTo>
                  <a:lnTo>
                    <a:pt x="355459" y="50893"/>
                  </a:lnTo>
                  <a:lnTo>
                    <a:pt x="350810" y="43447"/>
                  </a:lnTo>
                  <a:lnTo>
                    <a:pt x="349124" y="34175"/>
                  </a:lnTo>
                  <a:lnTo>
                    <a:pt x="350810" y="24999"/>
                  </a:lnTo>
                  <a:lnTo>
                    <a:pt x="355459" y="17636"/>
                  </a:lnTo>
                  <a:lnTo>
                    <a:pt x="362453" y="12739"/>
                  </a:lnTo>
                  <a:lnTo>
                    <a:pt x="371177" y="10962"/>
                  </a:lnTo>
                  <a:lnTo>
                    <a:pt x="395712" y="10962"/>
                  </a:lnTo>
                  <a:lnTo>
                    <a:pt x="395003" y="9881"/>
                  </a:lnTo>
                  <a:lnTo>
                    <a:pt x="384359" y="2637"/>
                  </a:lnTo>
                  <a:lnTo>
                    <a:pt x="371177" y="0"/>
                  </a:lnTo>
                  <a:close/>
                </a:path>
                <a:path w="765175" h="84455">
                  <a:moveTo>
                    <a:pt x="395712" y="10962"/>
                  </a:moveTo>
                  <a:lnTo>
                    <a:pt x="371177" y="10962"/>
                  </a:lnTo>
                  <a:lnTo>
                    <a:pt x="379901" y="12739"/>
                  </a:lnTo>
                  <a:lnTo>
                    <a:pt x="386895" y="17636"/>
                  </a:lnTo>
                  <a:lnTo>
                    <a:pt x="391544" y="24999"/>
                  </a:lnTo>
                  <a:lnTo>
                    <a:pt x="393231" y="34175"/>
                  </a:lnTo>
                  <a:lnTo>
                    <a:pt x="391544" y="43447"/>
                  </a:lnTo>
                  <a:lnTo>
                    <a:pt x="386895" y="50893"/>
                  </a:lnTo>
                  <a:lnTo>
                    <a:pt x="379901" y="55848"/>
                  </a:lnTo>
                  <a:lnTo>
                    <a:pt x="371177" y="57647"/>
                  </a:lnTo>
                  <a:lnTo>
                    <a:pt x="395653" y="57647"/>
                  </a:lnTo>
                  <a:lnTo>
                    <a:pt x="402116" y="47717"/>
                  </a:lnTo>
                  <a:lnTo>
                    <a:pt x="404708" y="34175"/>
                  </a:lnTo>
                  <a:lnTo>
                    <a:pt x="402116" y="20728"/>
                  </a:lnTo>
                  <a:lnTo>
                    <a:pt x="395712" y="10962"/>
                  </a:lnTo>
                  <a:close/>
                </a:path>
                <a:path w="765175" h="84455">
                  <a:moveTo>
                    <a:pt x="449074" y="1159"/>
                  </a:moveTo>
                  <a:lnTo>
                    <a:pt x="421087" y="1159"/>
                  </a:lnTo>
                  <a:lnTo>
                    <a:pt x="421087" y="67449"/>
                  </a:lnTo>
                  <a:lnTo>
                    <a:pt x="451266" y="67449"/>
                  </a:lnTo>
                  <a:lnTo>
                    <a:pt x="461010" y="66041"/>
                  </a:lnTo>
                  <a:lnTo>
                    <a:pt x="467984" y="62082"/>
                  </a:lnTo>
                  <a:lnTo>
                    <a:pt x="471470" y="57002"/>
                  </a:lnTo>
                  <a:lnTo>
                    <a:pt x="432309" y="57002"/>
                  </a:lnTo>
                  <a:lnTo>
                    <a:pt x="432309" y="38689"/>
                  </a:lnTo>
                  <a:lnTo>
                    <a:pt x="473579" y="38689"/>
                  </a:lnTo>
                  <a:lnTo>
                    <a:pt x="466742" y="33789"/>
                  </a:lnTo>
                  <a:lnTo>
                    <a:pt x="461454" y="32372"/>
                  </a:lnTo>
                  <a:lnTo>
                    <a:pt x="466357" y="30565"/>
                  </a:lnTo>
                  <a:lnTo>
                    <a:pt x="468110" y="28760"/>
                  </a:lnTo>
                  <a:lnTo>
                    <a:pt x="432309" y="28760"/>
                  </a:lnTo>
                  <a:lnTo>
                    <a:pt x="432309" y="11606"/>
                  </a:lnTo>
                  <a:lnTo>
                    <a:pt x="469370" y="11606"/>
                  </a:lnTo>
                  <a:lnTo>
                    <a:pt x="469316" y="11335"/>
                  </a:lnTo>
                  <a:lnTo>
                    <a:pt x="465131" y="5883"/>
                  </a:lnTo>
                  <a:lnTo>
                    <a:pt x="458336" y="2390"/>
                  </a:lnTo>
                  <a:lnTo>
                    <a:pt x="449074" y="1159"/>
                  </a:lnTo>
                  <a:close/>
                </a:path>
                <a:path w="765175" h="84455">
                  <a:moveTo>
                    <a:pt x="473579" y="38689"/>
                  </a:moveTo>
                  <a:lnTo>
                    <a:pt x="457973" y="38689"/>
                  </a:lnTo>
                  <a:lnTo>
                    <a:pt x="462102" y="41915"/>
                  </a:lnTo>
                  <a:lnTo>
                    <a:pt x="462102" y="53780"/>
                  </a:lnTo>
                  <a:lnTo>
                    <a:pt x="457973" y="57002"/>
                  </a:lnTo>
                  <a:lnTo>
                    <a:pt x="471470" y="57002"/>
                  </a:lnTo>
                  <a:lnTo>
                    <a:pt x="472178" y="55970"/>
                  </a:lnTo>
                  <a:lnTo>
                    <a:pt x="473579" y="48103"/>
                  </a:lnTo>
                  <a:lnTo>
                    <a:pt x="473579" y="38689"/>
                  </a:lnTo>
                  <a:close/>
                </a:path>
                <a:path w="765175" h="84455">
                  <a:moveTo>
                    <a:pt x="469370" y="11606"/>
                  </a:moveTo>
                  <a:lnTo>
                    <a:pt x="455396" y="11606"/>
                  </a:lnTo>
                  <a:lnTo>
                    <a:pt x="459262" y="14958"/>
                  </a:lnTo>
                  <a:lnTo>
                    <a:pt x="459262" y="25406"/>
                  </a:lnTo>
                  <a:lnTo>
                    <a:pt x="455396" y="28760"/>
                  </a:lnTo>
                  <a:lnTo>
                    <a:pt x="468110" y="28760"/>
                  </a:lnTo>
                  <a:lnTo>
                    <a:pt x="470743" y="26050"/>
                  </a:lnTo>
                  <a:lnTo>
                    <a:pt x="470743" y="18442"/>
                  </a:lnTo>
                  <a:lnTo>
                    <a:pt x="469370" y="11606"/>
                  </a:lnTo>
                  <a:close/>
                </a:path>
                <a:path w="765175" h="84455">
                  <a:moveTo>
                    <a:pt x="519623" y="27084"/>
                  </a:moveTo>
                  <a:lnTo>
                    <a:pt x="511754" y="27084"/>
                  </a:lnTo>
                  <a:lnTo>
                    <a:pt x="501938" y="28292"/>
                  </a:lnTo>
                  <a:lnTo>
                    <a:pt x="493295" y="32016"/>
                  </a:lnTo>
                  <a:lnTo>
                    <a:pt x="487144" y="38399"/>
                  </a:lnTo>
                  <a:lnTo>
                    <a:pt x="484800" y="47589"/>
                  </a:lnTo>
                  <a:lnTo>
                    <a:pt x="486850" y="56695"/>
                  </a:lnTo>
                  <a:lnTo>
                    <a:pt x="492297" y="63273"/>
                  </a:lnTo>
                  <a:lnTo>
                    <a:pt x="500089" y="67265"/>
                  </a:lnTo>
                  <a:lnTo>
                    <a:pt x="509176" y="68609"/>
                  </a:lnTo>
                  <a:lnTo>
                    <a:pt x="518280" y="67150"/>
                  </a:lnTo>
                  <a:lnTo>
                    <a:pt x="525232" y="63419"/>
                  </a:lnTo>
                  <a:lnTo>
                    <a:pt x="529670" y="58382"/>
                  </a:lnTo>
                  <a:lnTo>
                    <a:pt x="529732" y="58165"/>
                  </a:lnTo>
                  <a:lnTo>
                    <a:pt x="502728" y="58165"/>
                  </a:lnTo>
                  <a:lnTo>
                    <a:pt x="496277" y="54425"/>
                  </a:lnTo>
                  <a:lnTo>
                    <a:pt x="496277" y="40623"/>
                  </a:lnTo>
                  <a:lnTo>
                    <a:pt x="504017" y="37011"/>
                  </a:lnTo>
                  <a:lnTo>
                    <a:pt x="542321" y="37011"/>
                  </a:lnTo>
                  <a:lnTo>
                    <a:pt x="542321" y="30824"/>
                  </a:lnTo>
                  <a:lnTo>
                    <a:pt x="531229" y="30824"/>
                  </a:lnTo>
                  <a:lnTo>
                    <a:pt x="525811" y="28242"/>
                  </a:lnTo>
                  <a:lnTo>
                    <a:pt x="519623" y="27084"/>
                  </a:lnTo>
                  <a:close/>
                </a:path>
                <a:path w="765175" h="84455">
                  <a:moveTo>
                    <a:pt x="542321" y="53007"/>
                  </a:moveTo>
                  <a:lnTo>
                    <a:pt x="531229" y="53007"/>
                  </a:lnTo>
                  <a:lnTo>
                    <a:pt x="531229" y="67449"/>
                  </a:lnTo>
                  <a:lnTo>
                    <a:pt x="542321" y="67449"/>
                  </a:lnTo>
                  <a:lnTo>
                    <a:pt x="542321" y="53007"/>
                  </a:lnTo>
                  <a:close/>
                </a:path>
                <a:path w="765175" h="84455">
                  <a:moveTo>
                    <a:pt x="542321" y="37011"/>
                  </a:moveTo>
                  <a:lnTo>
                    <a:pt x="519493" y="37011"/>
                  </a:lnTo>
                  <a:lnTo>
                    <a:pt x="525426" y="38174"/>
                  </a:lnTo>
                  <a:lnTo>
                    <a:pt x="531229" y="41012"/>
                  </a:lnTo>
                  <a:lnTo>
                    <a:pt x="531229" y="51714"/>
                  </a:lnTo>
                  <a:lnTo>
                    <a:pt x="520397" y="58165"/>
                  </a:lnTo>
                  <a:lnTo>
                    <a:pt x="529732" y="58165"/>
                  </a:lnTo>
                  <a:lnTo>
                    <a:pt x="531229" y="53007"/>
                  </a:lnTo>
                  <a:lnTo>
                    <a:pt x="542321" y="53007"/>
                  </a:lnTo>
                  <a:lnTo>
                    <a:pt x="542321" y="37011"/>
                  </a:lnTo>
                  <a:close/>
                </a:path>
                <a:path w="765175" h="84455">
                  <a:moveTo>
                    <a:pt x="537182" y="10703"/>
                  </a:moveTo>
                  <a:lnTo>
                    <a:pt x="521816" y="10703"/>
                  </a:lnTo>
                  <a:lnTo>
                    <a:pt x="531229" y="15991"/>
                  </a:lnTo>
                  <a:lnTo>
                    <a:pt x="531229" y="30824"/>
                  </a:lnTo>
                  <a:lnTo>
                    <a:pt x="542321" y="30824"/>
                  </a:lnTo>
                  <a:lnTo>
                    <a:pt x="542321" y="26568"/>
                  </a:lnTo>
                  <a:lnTo>
                    <a:pt x="540419" y="15561"/>
                  </a:lnTo>
                  <a:lnTo>
                    <a:pt x="537182" y="10703"/>
                  </a:lnTo>
                  <a:close/>
                </a:path>
                <a:path w="765175" h="84455">
                  <a:moveTo>
                    <a:pt x="513431" y="0"/>
                  </a:moveTo>
                  <a:lnTo>
                    <a:pt x="506172" y="519"/>
                  </a:lnTo>
                  <a:lnTo>
                    <a:pt x="499276" y="2031"/>
                  </a:lnTo>
                  <a:lnTo>
                    <a:pt x="493009" y="4460"/>
                  </a:lnTo>
                  <a:lnTo>
                    <a:pt x="487638" y="7736"/>
                  </a:lnTo>
                  <a:lnTo>
                    <a:pt x="492926" y="17025"/>
                  </a:lnTo>
                  <a:lnTo>
                    <a:pt x="498085" y="13284"/>
                  </a:lnTo>
                  <a:lnTo>
                    <a:pt x="504921" y="10703"/>
                  </a:lnTo>
                  <a:lnTo>
                    <a:pt x="537182" y="10703"/>
                  </a:lnTo>
                  <a:lnTo>
                    <a:pt x="534841" y="7190"/>
                  </a:lnTo>
                  <a:lnTo>
                    <a:pt x="525781" y="1866"/>
                  </a:lnTo>
                  <a:lnTo>
                    <a:pt x="513431" y="0"/>
                  </a:lnTo>
                  <a:close/>
                </a:path>
                <a:path w="765175" h="84455">
                  <a:moveTo>
                    <a:pt x="573015" y="1159"/>
                  </a:moveTo>
                  <a:lnTo>
                    <a:pt x="561793" y="1159"/>
                  </a:lnTo>
                  <a:lnTo>
                    <a:pt x="561793" y="67449"/>
                  </a:lnTo>
                  <a:lnTo>
                    <a:pt x="573015" y="67449"/>
                  </a:lnTo>
                  <a:lnTo>
                    <a:pt x="573015" y="38949"/>
                  </a:lnTo>
                  <a:lnTo>
                    <a:pt x="618411" y="38949"/>
                  </a:lnTo>
                  <a:lnTo>
                    <a:pt x="618411" y="28242"/>
                  </a:lnTo>
                  <a:lnTo>
                    <a:pt x="573015" y="28242"/>
                  </a:lnTo>
                  <a:lnTo>
                    <a:pt x="573015" y="1159"/>
                  </a:lnTo>
                  <a:close/>
                </a:path>
                <a:path w="765175" h="84455">
                  <a:moveTo>
                    <a:pt x="618411" y="38949"/>
                  </a:moveTo>
                  <a:lnTo>
                    <a:pt x="607193" y="38949"/>
                  </a:lnTo>
                  <a:lnTo>
                    <a:pt x="607193" y="67449"/>
                  </a:lnTo>
                  <a:lnTo>
                    <a:pt x="618411" y="67449"/>
                  </a:lnTo>
                  <a:lnTo>
                    <a:pt x="618411" y="38949"/>
                  </a:lnTo>
                  <a:close/>
                </a:path>
                <a:path w="765175" h="84455">
                  <a:moveTo>
                    <a:pt x="618411" y="1159"/>
                  </a:moveTo>
                  <a:lnTo>
                    <a:pt x="607193" y="1159"/>
                  </a:lnTo>
                  <a:lnTo>
                    <a:pt x="607193" y="28242"/>
                  </a:lnTo>
                  <a:lnTo>
                    <a:pt x="618411" y="28242"/>
                  </a:lnTo>
                  <a:lnTo>
                    <a:pt x="618411" y="1159"/>
                  </a:lnTo>
                  <a:close/>
                </a:path>
                <a:path w="765175" h="84455">
                  <a:moveTo>
                    <a:pt x="649752" y="1159"/>
                  </a:moveTo>
                  <a:lnTo>
                    <a:pt x="638531" y="1159"/>
                  </a:lnTo>
                  <a:lnTo>
                    <a:pt x="638531" y="67449"/>
                  </a:lnTo>
                  <a:lnTo>
                    <a:pt x="648978" y="67449"/>
                  </a:lnTo>
                  <a:lnTo>
                    <a:pt x="662151" y="49522"/>
                  </a:lnTo>
                  <a:lnTo>
                    <a:pt x="649752" y="49522"/>
                  </a:lnTo>
                  <a:lnTo>
                    <a:pt x="649752" y="1159"/>
                  </a:lnTo>
                  <a:close/>
                </a:path>
                <a:path w="765175" h="84455">
                  <a:moveTo>
                    <a:pt x="695923" y="18829"/>
                  </a:moveTo>
                  <a:lnTo>
                    <a:pt x="684705" y="18829"/>
                  </a:lnTo>
                  <a:lnTo>
                    <a:pt x="684705" y="67449"/>
                  </a:lnTo>
                  <a:lnTo>
                    <a:pt x="695923" y="67449"/>
                  </a:lnTo>
                  <a:lnTo>
                    <a:pt x="695923" y="18829"/>
                  </a:lnTo>
                  <a:close/>
                </a:path>
                <a:path w="765175" h="84455">
                  <a:moveTo>
                    <a:pt x="695923" y="1159"/>
                  </a:moveTo>
                  <a:lnTo>
                    <a:pt x="685476" y="1159"/>
                  </a:lnTo>
                  <a:lnTo>
                    <a:pt x="649752" y="49522"/>
                  </a:lnTo>
                  <a:lnTo>
                    <a:pt x="662151" y="49522"/>
                  </a:lnTo>
                  <a:lnTo>
                    <a:pt x="684705" y="18829"/>
                  </a:lnTo>
                  <a:lnTo>
                    <a:pt x="695923" y="18829"/>
                  </a:lnTo>
                  <a:lnTo>
                    <a:pt x="695923" y="1159"/>
                  </a:lnTo>
                  <a:close/>
                </a:path>
                <a:path w="765175" h="84455">
                  <a:moveTo>
                    <a:pt x="764793" y="1159"/>
                  </a:moveTo>
                  <a:lnTo>
                    <a:pt x="738097" y="1159"/>
                  </a:lnTo>
                  <a:lnTo>
                    <a:pt x="727965" y="2685"/>
                  </a:lnTo>
                  <a:lnTo>
                    <a:pt x="720010" y="7076"/>
                  </a:lnTo>
                  <a:lnTo>
                    <a:pt x="714812" y="14055"/>
                  </a:lnTo>
                  <a:lnTo>
                    <a:pt x="712951" y="23342"/>
                  </a:lnTo>
                  <a:lnTo>
                    <a:pt x="712951" y="33271"/>
                  </a:lnTo>
                  <a:lnTo>
                    <a:pt x="718879" y="40237"/>
                  </a:lnTo>
                  <a:lnTo>
                    <a:pt x="727264" y="43204"/>
                  </a:lnTo>
                  <a:lnTo>
                    <a:pt x="709209" y="67449"/>
                  </a:lnTo>
                  <a:lnTo>
                    <a:pt x="722749" y="67449"/>
                  </a:lnTo>
                  <a:lnTo>
                    <a:pt x="739388" y="45011"/>
                  </a:lnTo>
                  <a:lnTo>
                    <a:pt x="764793" y="45011"/>
                  </a:lnTo>
                  <a:lnTo>
                    <a:pt x="764793" y="34819"/>
                  </a:lnTo>
                  <a:lnTo>
                    <a:pt x="730360" y="34819"/>
                  </a:lnTo>
                  <a:lnTo>
                    <a:pt x="724427" y="30049"/>
                  </a:lnTo>
                  <a:lnTo>
                    <a:pt x="724427" y="15862"/>
                  </a:lnTo>
                  <a:lnTo>
                    <a:pt x="730360" y="11736"/>
                  </a:lnTo>
                  <a:lnTo>
                    <a:pt x="764793" y="11736"/>
                  </a:lnTo>
                  <a:lnTo>
                    <a:pt x="764793" y="1159"/>
                  </a:lnTo>
                  <a:close/>
                </a:path>
                <a:path w="765175" h="84455">
                  <a:moveTo>
                    <a:pt x="764793" y="45011"/>
                  </a:moveTo>
                  <a:lnTo>
                    <a:pt x="753573" y="45011"/>
                  </a:lnTo>
                  <a:lnTo>
                    <a:pt x="753573" y="67449"/>
                  </a:lnTo>
                  <a:lnTo>
                    <a:pt x="764793" y="67449"/>
                  </a:lnTo>
                  <a:lnTo>
                    <a:pt x="764793" y="45011"/>
                  </a:lnTo>
                  <a:close/>
                </a:path>
                <a:path w="765175" h="84455">
                  <a:moveTo>
                    <a:pt x="764793" y="11736"/>
                  </a:moveTo>
                  <a:lnTo>
                    <a:pt x="753573" y="11736"/>
                  </a:lnTo>
                  <a:lnTo>
                    <a:pt x="753573" y="34819"/>
                  </a:lnTo>
                  <a:lnTo>
                    <a:pt x="764793" y="34819"/>
                  </a:lnTo>
                  <a:lnTo>
                    <a:pt x="764793" y="11736"/>
                  </a:lnTo>
                  <a:close/>
                </a:path>
              </a:pathLst>
            </a:custGeom>
            <a:solidFill>
              <a:srgbClr val="2B2A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10"/>
          <p:cNvSpPr/>
          <p:nvPr/>
        </p:nvSpPr>
        <p:spPr>
          <a:xfrm>
            <a:off x="4054712" y="4813292"/>
            <a:ext cx="717550" cy="95885"/>
          </a:xfrm>
          <a:custGeom>
            <a:avLst/>
            <a:gdLst/>
            <a:ahLst/>
            <a:cxnLst/>
            <a:rect l="l" t="t" r="r" b="b"/>
            <a:pathLst>
              <a:path w="717550" h="95884">
                <a:moveTo>
                  <a:pt x="57391" y="10058"/>
                </a:moveTo>
                <a:lnTo>
                  <a:pt x="54038" y="5537"/>
                </a:lnTo>
                <a:lnTo>
                  <a:pt x="46697" y="127"/>
                </a:lnTo>
                <a:lnTo>
                  <a:pt x="34175" y="127"/>
                </a:lnTo>
                <a:lnTo>
                  <a:pt x="21602" y="2552"/>
                </a:lnTo>
                <a:lnTo>
                  <a:pt x="10655" y="9448"/>
                </a:lnTo>
                <a:lnTo>
                  <a:pt x="2933" y="20256"/>
                </a:lnTo>
                <a:lnTo>
                  <a:pt x="0" y="34429"/>
                </a:lnTo>
                <a:lnTo>
                  <a:pt x="3060" y="49149"/>
                </a:lnTo>
                <a:lnTo>
                  <a:pt x="11074" y="59905"/>
                </a:lnTo>
                <a:lnTo>
                  <a:pt x="22364" y="66497"/>
                </a:lnTo>
                <a:lnTo>
                  <a:pt x="35217" y="68732"/>
                </a:lnTo>
                <a:lnTo>
                  <a:pt x="44627" y="68732"/>
                </a:lnTo>
                <a:lnTo>
                  <a:pt x="52628" y="65646"/>
                </a:lnTo>
                <a:lnTo>
                  <a:pt x="56883" y="60350"/>
                </a:lnTo>
                <a:lnTo>
                  <a:pt x="54724" y="57772"/>
                </a:lnTo>
                <a:lnTo>
                  <a:pt x="50431" y="52616"/>
                </a:lnTo>
                <a:lnTo>
                  <a:pt x="47205" y="55587"/>
                </a:lnTo>
                <a:lnTo>
                  <a:pt x="42303" y="57772"/>
                </a:lnTo>
                <a:lnTo>
                  <a:pt x="35598" y="57772"/>
                </a:lnTo>
                <a:lnTo>
                  <a:pt x="26771" y="56197"/>
                </a:lnTo>
                <a:lnTo>
                  <a:pt x="19037" y="51612"/>
                </a:lnTo>
                <a:lnTo>
                  <a:pt x="13563" y="44284"/>
                </a:lnTo>
                <a:lnTo>
                  <a:pt x="11480" y="34429"/>
                </a:lnTo>
                <a:lnTo>
                  <a:pt x="13322" y="24752"/>
                </a:lnTo>
                <a:lnTo>
                  <a:pt x="18288" y="17399"/>
                </a:lnTo>
                <a:lnTo>
                  <a:pt x="25514" y="12725"/>
                </a:lnTo>
                <a:lnTo>
                  <a:pt x="34175" y="11087"/>
                </a:lnTo>
                <a:lnTo>
                  <a:pt x="42176" y="11087"/>
                </a:lnTo>
                <a:lnTo>
                  <a:pt x="47726" y="15087"/>
                </a:lnTo>
                <a:lnTo>
                  <a:pt x="50812" y="18440"/>
                </a:lnTo>
                <a:lnTo>
                  <a:pt x="56578" y="11087"/>
                </a:lnTo>
                <a:lnTo>
                  <a:pt x="57391" y="10058"/>
                </a:lnTo>
                <a:close/>
              </a:path>
              <a:path w="717550" h="95884">
                <a:moveTo>
                  <a:pt x="122910" y="1282"/>
                </a:moveTo>
                <a:lnTo>
                  <a:pt x="64998" y="1282"/>
                </a:lnTo>
                <a:lnTo>
                  <a:pt x="64998" y="11988"/>
                </a:lnTo>
                <a:lnTo>
                  <a:pt x="88353" y="11988"/>
                </a:lnTo>
                <a:lnTo>
                  <a:pt x="88353" y="67576"/>
                </a:lnTo>
                <a:lnTo>
                  <a:pt x="99568" y="67576"/>
                </a:lnTo>
                <a:lnTo>
                  <a:pt x="99568" y="11988"/>
                </a:lnTo>
                <a:lnTo>
                  <a:pt x="122910" y="11988"/>
                </a:lnTo>
                <a:lnTo>
                  <a:pt x="122910" y="1282"/>
                </a:lnTo>
                <a:close/>
              </a:path>
              <a:path w="717550" h="95884">
                <a:moveTo>
                  <a:pt x="189077" y="26695"/>
                </a:moveTo>
                <a:lnTo>
                  <a:pt x="187172" y="15684"/>
                </a:lnTo>
                <a:lnTo>
                  <a:pt x="183934" y="10833"/>
                </a:lnTo>
                <a:lnTo>
                  <a:pt x="181597" y="7315"/>
                </a:lnTo>
                <a:lnTo>
                  <a:pt x="172529" y="1993"/>
                </a:lnTo>
                <a:lnTo>
                  <a:pt x="160185" y="127"/>
                </a:lnTo>
                <a:lnTo>
                  <a:pt x="152920" y="647"/>
                </a:lnTo>
                <a:lnTo>
                  <a:pt x="146024" y="2159"/>
                </a:lnTo>
                <a:lnTo>
                  <a:pt x="139763" y="4584"/>
                </a:lnTo>
                <a:lnTo>
                  <a:pt x="134391" y="7861"/>
                </a:lnTo>
                <a:lnTo>
                  <a:pt x="139674" y="17157"/>
                </a:lnTo>
                <a:lnTo>
                  <a:pt x="144843" y="13411"/>
                </a:lnTo>
                <a:lnTo>
                  <a:pt x="151676" y="10833"/>
                </a:lnTo>
                <a:lnTo>
                  <a:pt x="168567" y="10833"/>
                </a:lnTo>
                <a:lnTo>
                  <a:pt x="177977" y="16116"/>
                </a:lnTo>
                <a:lnTo>
                  <a:pt x="177977" y="30949"/>
                </a:lnTo>
                <a:lnTo>
                  <a:pt x="177977" y="41135"/>
                </a:lnTo>
                <a:lnTo>
                  <a:pt x="177977" y="51841"/>
                </a:lnTo>
                <a:lnTo>
                  <a:pt x="167157" y="58293"/>
                </a:lnTo>
                <a:lnTo>
                  <a:pt x="149479" y="58293"/>
                </a:lnTo>
                <a:lnTo>
                  <a:pt x="143027" y="54559"/>
                </a:lnTo>
                <a:lnTo>
                  <a:pt x="143027" y="40754"/>
                </a:lnTo>
                <a:lnTo>
                  <a:pt x="150774" y="37134"/>
                </a:lnTo>
                <a:lnTo>
                  <a:pt x="166243" y="37134"/>
                </a:lnTo>
                <a:lnTo>
                  <a:pt x="172186" y="38303"/>
                </a:lnTo>
                <a:lnTo>
                  <a:pt x="177977" y="41135"/>
                </a:lnTo>
                <a:lnTo>
                  <a:pt x="177977" y="30949"/>
                </a:lnTo>
                <a:lnTo>
                  <a:pt x="172567" y="28371"/>
                </a:lnTo>
                <a:lnTo>
                  <a:pt x="166382" y="27216"/>
                </a:lnTo>
                <a:lnTo>
                  <a:pt x="158508" y="27216"/>
                </a:lnTo>
                <a:lnTo>
                  <a:pt x="148691" y="28422"/>
                </a:lnTo>
                <a:lnTo>
                  <a:pt x="140055" y="32143"/>
                </a:lnTo>
                <a:lnTo>
                  <a:pt x="133896" y="38531"/>
                </a:lnTo>
                <a:lnTo>
                  <a:pt x="131559" y="47713"/>
                </a:lnTo>
                <a:lnTo>
                  <a:pt x="133604" y="56819"/>
                </a:lnTo>
                <a:lnTo>
                  <a:pt x="139052" y="63398"/>
                </a:lnTo>
                <a:lnTo>
                  <a:pt x="146837" y="67398"/>
                </a:lnTo>
                <a:lnTo>
                  <a:pt x="155930" y="68732"/>
                </a:lnTo>
                <a:lnTo>
                  <a:pt x="165036" y="67284"/>
                </a:lnTo>
                <a:lnTo>
                  <a:pt x="171983" y="63550"/>
                </a:lnTo>
                <a:lnTo>
                  <a:pt x="176428" y="58508"/>
                </a:lnTo>
                <a:lnTo>
                  <a:pt x="176491" y="58293"/>
                </a:lnTo>
                <a:lnTo>
                  <a:pt x="177977" y="53136"/>
                </a:lnTo>
                <a:lnTo>
                  <a:pt x="177977" y="67576"/>
                </a:lnTo>
                <a:lnTo>
                  <a:pt x="189077" y="67576"/>
                </a:lnTo>
                <a:lnTo>
                  <a:pt x="189077" y="53136"/>
                </a:lnTo>
                <a:lnTo>
                  <a:pt x="189077" y="37134"/>
                </a:lnTo>
                <a:lnTo>
                  <a:pt x="189077" y="30949"/>
                </a:lnTo>
                <a:lnTo>
                  <a:pt x="189077" y="26695"/>
                </a:lnTo>
                <a:close/>
              </a:path>
              <a:path w="717550" h="95884">
                <a:moveTo>
                  <a:pt x="257302" y="1282"/>
                </a:moveTo>
                <a:lnTo>
                  <a:pt x="199390" y="1282"/>
                </a:lnTo>
                <a:lnTo>
                  <a:pt x="199390" y="11988"/>
                </a:lnTo>
                <a:lnTo>
                  <a:pt x="222732" y="11988"/>
                </a:lnTo>
                <a:lnTo>
                  <a:pt x="222732" y="67576"/>
                </a:lnTo>
                <a:lnTo>
                  <a:pt x="233946" y="67576"/>
                </a:lnTo>
                <a:lnTo>
                  <a:pt x="233946" y="11988"/>
                </a:lnTo>
                <a:lnTo>
                  <a:pt x="257302" y="11988"/>
                </a:lnTo>
                <a:lnTo>
                  <a:pt x="257302" y="1282"/>
                </a:lnTo>
                <a:close/>
              </a:path>
              <a:path w="717550" h="95884">
                <a:moveTo>
                  <a:pt x="327583" y="1282"/>
                </a:moveTo>
                <a:lnTo>
                  <a:pt x="314947" y="1282"/>
                </a:lnTo>
                <a:lnTo>
                  <a:pt x="295211" y="51714"/>
                </a:lnTo>
                <a:lnTo>
                  <a:pt x="275221" y="1282"/>
                </a:lnTo>
                <a:lnTo>
                  <a:pt x="262712" y="1282"/>
                </a:lnTo>
                <a:lnTo>
                  <a:pt x="289026" y="66294"/>
                </a:lnTo>
                <a:lnTo>
                  <a:pt x="277164" y="95440"/>
                </a:lnTo>
                <a:lnTo>
                  <a:pt x="289407" y="95440"/>
                </a:lnTo>
                <a:lnTo>
                  <a:pt x="307136" y="51714"/>
                </a:lnTo>
                <a:lnTo>
                  <a:pt x="327583" y="1282"/>
                </a:lnTo>
                <a:close/>
              </a:path>
              <a:path w="717550" h="95884">
                <a:moveTo>
                  <a:pt x="391947" y="10058"/>
                </a:moveTo>
                <a:lnTo>
                  <a:pt x="388594" y="5537"/>
                </a:lnTo>
                <a:lnTo>
                  <a:pt x="381241" y="127"/>
                </a:lnTo>
                <a:lnTo>
                  <a:pt x="368731" y="127"/>
                </a:lnTo>
                <a:lnTo>
                  <a:pt x="356146" y="2552"/>
                </a:lnTo>
                <a:lnTo>
                  <a:pt x="345211" y="9448"/>
                </a:lnTo>
                <a:lnTo>
                  <a:pt x="337477" y="20256"/>
                </a:lnTo>
                <a:lnTo>
                  <a:pt x="334556" y="34429"/>
                </a:lnTo>
                <a:lnTo>
                  <a:pt x="337604" y="49149"/>
                </a:lnTo>
                <a:lnTo>
                  <a:pt x="345630" y="59905"/>
                </a:lnTo>
                <a:lnTo>
                  <a:pt x="356908" y="66497"/>
                </a:lnTo>
                <a:lnTo>
                  <a:pt x="369760" y="68732"/>
                </a:lnTo>
                <a:lnTo>
                  <a:pt x="379171" y="68732"/>
                </a:lnTo>
                <a:lnTo>
                  <a:pt x="381749" y="55587"/>
                </a:lnTo>
                <a:lnTo>
                  <a:pt x="376859" y="57772"/>
                </a:lnTo>
                <a:lnTo>
                  <a:pt x="370154" y="57772"/>
                </a:lnTo>
                <a:lnTo>
                  <a:pt x="361315" y="56197"/>
                </a:lnTo>
                <a:lnTo>
                  <a:pt x="353593" y="51612"/>
                </a:lnTo>
                <a:lnTo>
                  <a:pt x="348107" y="44284"/>
                </a:lnTo>
                <a:lnTo>
                  <a:pt x="346036" y="34429"/>
                </a:lnTo>
                <a:lnTo>
                  <a:pt x="347878" y="24752"/>
                </a:lnTo>
                <a:lnTo>
                  <a:pt x="352831" y="17399"/>
                </a:lnTo>
                <a:lnTo>
                  <a:pt x="360070" y="12725"/>
                </a:lnTo>
                <a:lnTo>
                  <a:pt x="368731" y="11087"/>
                </a:lnTo>
                <a:lnTo>
                  <a:pt x="376720" y="11087"/>
                </a:lnTo>
                <a:lnTo>
                  <a:pt x="382270" y="15087"/>
                </a:lnTo>
                <a:lnTo>
                  <a:pt x="385368" y="18440"/>
                </a:lnTo>
                <a:lnTo>
                  <a:pt x="391134" y="11087"/>
                </a:lnTo>
                <a:lnTo>
                  <a:pt x="391947" y="10058"/>
                </a:lnTo>
                <a:close/>
              </a:path>
              <a:path w="717550" h="95884">
                <a:moveTo>
                  <a:pt x="483387" y="1282"/>
                </a:moveTo>
                <a:lnTo>
                  <a:pt x="437083" y="1282"/>
                </a:lnTo>
                <a:lnTo>
                  <a:pt x="437083" y="67576"/>
                </a:lnTo>
                <a:lnTo>
                  <a:pt x="448310" y="67576"/>
                </a:lnTo>
                <a:lnTo>
                  <a:pt x="448310" y="11988"/>
                </a:lnTo>
                <a:lnTo>
                  <a:pt x="483387" y="11988"/>
                </a:lnTo>
                <a:lnTo>
                  <a:pt x="483387" y="1282"/>
                </a:lnTo>
                <a:close/>
              </a:path>
              <a:path w="717550" h="95884">
                <a:moveTo>
                  <a:pt x="557669" y="34302"/>
                </a:moveTo>
                <a:lnTo>
                  <a:pt x="555078" y="20853"/>
                </a:lnTo>
                <a:lnTo>
                  <a:pt x="548678" y="11087"/>
                </a:lnTo>
                <a:lnTo>
                  <a:pt x="547966" y="10007"/>
                </a:lnTo>
                <a:lnTo>
                  <a:pt x="546201" y="8813"/>
                </a:lnTo>
                <a:lnTo>
                  <a:pt x="546201" y="34302"/>
                </a:lnTo>
                <a:lnTo>
                  <a:pt x="544512" y="43573"/>
                </a:lnTo>
                <a:lnTo>
                  <a:pt x="539864" y="51015"/>
                </a:lnTo>
                <a:lnTo>
                  <a:pt x="532866" y="55981"/>
                </a:lnTo>
                <a:lnTo>
                  <a:pt x="524141" y="57772"/>
                </a:lnTo>
                <a:lnTo>
                  <a:pt x="515416" y="55981"/>
                </a:lnTo>
                <a:lnTo>
                  <a:pt x="508419" y="51015"/>
                </a:lnTo>
                <a:lnTo>
                  <a:pt x="503770" y="43573"/>
                </a:lnTo>
                <a:lnTo>
                  <a:pt x="502081" y="34302"/>
                </a:lnTo>
                <a:lnTo>
                  <a:pt x="503770" y="25133"/>
                </a:lnTo>
                <a:lnTo>
                  <a:pt x="508419" y="17767"/>
                </a:lnTo>
                <a:lnTo>
                  <a:pt x="515416" y="12865"/>
                </a:lnTo>
                <a:lnTo>
                  <a:pt x="524141" y="11087"/>
                </a:lnTo>
                <a:lnTo>
                  <a:pt x="532866" y="12865"/>
                </a:lnTo>
                <a:lnTo>
                  <a:pt x="539864" y="17767"/>
                </a:lnTo>
                <a:lnTo>
                  <a:pt x="544512" y="25133"/>
                </a:lnTo>
                <a:lnTo>
                  <a:pt x="546201" y="34302"/>
                </a:lnTo>
                <a:lnTo>
                  <a:pt x="546201" y="8813"/>
                </a:lnTo>
                <a:lnTo>
                  <a:pt x="537324" y="2768"/>
                </a:lnTo>
                <a:lnTo>
                  <a:pt x="524141" y="127"/>
                </a:lnTo>
                <a:lnTo>
                  <a:pt x="510959" y="2768"/>
                </a:lnTo>
                <a:lnTo>
                  <a:pt x="500316" y="10007"/>
                </a:lnTo>
                <a:lnTo>
                  <a:pt x="493204" y="20853"/>
                </a:lnTo>
                <a:lnTo>
                  <a:pt x="490613" y="34302"/>
                </a:lnTo>
                <a:lnTo>
                  <a:pt x="493204" y="47840"/>
                </a:lnTo>
                <a:lnTo>
                  <a:pt x="500316" y="58775"/>
                </a:lnTo>
                <a:lnTo>
                  <a:pt x="510959" y="66078"/>
                </a:lnTo>
                <a:lnTo>
                  <a:pt x="524141" y="68732"/>
                </a:lnTo>
                <a:lnTo>
                  <a:pt x="537324" y="66078"/>
                </a:lnTo>
                <a:lnTo>
                  <a:pt x="547966" y="58775"/>
                </a:lnTo>
                <a:lnTo>
                  <a:pt x="548614" y="57772"/>
                </a:lnTo>
                <a:lnTo>
                  <a:pt x="555078" y="47840"/>
                </a:lnTo>
                <a:lnTo>
                  <a:pt x="557669" y="34302"/>
                </a:lnTo>
                <a:close/>
              </a:path>
              <a:path w="717550" h="95884">
                <a:moveTo>
                  <a:pt x="637374" y="34302"/>
                </a:moveTo>
                <a:lnTo>
                  <a:pt x="634873" y="19748"/>
                </a:lnTo>
                <a:lnTo>
                  <a:pt x="629323" y="10706"/>
                </a:lnTo>
                <a:lnTo>
                  <a:pt x="628269" y="8978"/>
                </a:lnTo>
                <a:lnTo>
                  <a:pt x="625767" y="7200"/>
                </a:lnTo>
                <a:lnTo>
                  <a:pt x="625767" y="34302"/>
                </a:lnTo>
                <a:lnTo>
                  <a:pt x="624052" y="44589"/>
                </a:lnTo>
                <a:lnTo>
                  <a:pt x="619467" y="52019"/>
                </a:lnTo>
                <a:lnTo>
                  <a:pt x="612876" y="56527"/>
                </a:lnTo>
                <a:lnTo>
                  <a:pt x="605129" y="58039"/>
                </a:lnTo>
                <a:lnTo>
                  <a:pt x="597573" y="56515"/>
                </a:lnTo>
                <a:lnTo>
                  <a:pt x="593648" y="53911"/>
                </a:lnTo>
                <a:lnTo>
                  <a:pt x="591235" y="52311"/>
                </a:lnTo>
                <a:lnTo>
                  <a:pt x="586892" y="46012"/>
                </a:lnTo>
                <a:lnTo>
                  <a:pt x="585279" y="38176"/>
                </a:lnTo>
                <a:lnTo>
                  <a:pt x="585279" y="30568"/>
                </a:lnTo>
                <a:lnTo>
                  <a:pt x="586892" y="22733"/>
                </a:lnTo>
                <a:lnTo>
                  <a:pt x="591235" y="16421"/>
                </a:lnTo>
                <a:lnTo>
                  <a:pt x="593648" y="14833"/>
                </a:lnTo>
                <a:lnTo>
                  <a:pt x="597573" y="12230"/>
                </a:lnTo>
                <a:lnTo>
                  <a:pt x="605129" y="10706"/>
                </a:lnTo>
                <a:lnTo>
                  <a:pt x="612876" y="12192"/>
                </a:lnTo>
                <a:lnTo>
                  <a:pt x="619467" y="16649"/>
                </a:lnTo>
                <a:lnTo>
                  <a:pt x="624052" y="24028"/>
                </a:lnTo>
                <a:lnTo>
                  <a:pt x="625767" y="34302"/>
                </a:lnTo>
                <a:lnTo>
                  <a:pt x="625767" y="7200"/>
                </a:lnTo>
                <a:lnTo>
                  <a:pt x="618934" y="2298"/>
                </a:lnTo>
                <a:lnTo>
                  <a:pt x="608228" y="0"/>
                </a:lnTo>
                <a:lnTo>
                  <a:pt x="599008" y="1485"/>
                </a:lnTo>
                <a:lnTo>
                  <a:pt x="592162" y="5194"/>
                </a:lnTo>
                <a:lnTo>
                  <a:pt x="587603" y="10007"/>
                </a:lnTo>
                <a:lnTo>
                  <a:pt x="585279" y="14833"/>
                </a:lnTo>
                <a:lnTo>
                  <a:pt x="585279" y="1282"/>
                </a:lnTo>
                <a:lnTo>
                  <a:pt x="574052" y="1282"/>
                </a:lnTo>
                <a:lnTo>
                  <a:pt x="574052" y="95440"/>
                </a:lnTo>
                <a:lnTo>
                  <a:pt x="585279" y="95440"/>
                </a:lnTo>
                <a:lnTo>
                  <a:pt x="585279" y="53911"/>
                </a:lnTo>
                <a:lnTo>
                  <a:pt x="587603" y="58724"/>
                </a:lnTo>
                <a:lnTo>
                  <a:pt x="592162" y="63550"/>
                </a:lnTo>
                <a:lnTo>
                  <a:pt x="599008" y="67259"/>
                </a:lnTo>
                <a:lnTo>
                  <a:pt x="608228" y="68732"/>
                </a:lnTo>
                <a:lnTo>
                  <a:pt x="618934" y="66421"/>
                </a:lnTo>
                <a:lnTo>
                  <a:pt x="628269" y="59690"/>
                </a:lnTo>
                <a:lnTo>
                  <a:pt x="629285" y="58039"/>
                </a:lnTo>
                <a:lnTo>
                  <a:pt x="634873" y="48882"/>
                </a:lnTo>
                <a:lnTo>
                  <a:pt x="637374" y="34302"/>
                </a:lnTo>
                <a:close/>
              </a:path>
              <a:path w="717550" h="95884">
                <a:moveTo>
                  <a:pt x="717080" y="34302"/>
                </a:moveTo>
                <a:lnTo>
                  <a:pt x="714489" y="20853"/>
                </a:lnTo>
                <a:lnTo>
                  <a:pt x="708088" y="11087"/>
                </a:lnTo>
                <a:lnTo>
                  <a:pt x="707377" y="10007"/>
                </a:lnTo>
                <a:lnTo>
                  <a:pt x="705599" y="8801"/>
                </a:lnTo>
                <a:lnTo>
                  <a:pt x="705599" y="34302"/>
                </a:lnTo>
                <a:lnTo>
                  <a:pt x="703910" y="43573"/>
                </a:lnTo>
                <a:lnTo>
                  <a:pt x="699262" y="51015"/>
                </a:lnTo>
                <a:lnTo>
                  <a:pt x="692277" y="55981"/>
                </a:lnTo>
                <a:lnTo>
                  <a:pt x="683552" y="57772"/>
                </a:lnTo>
                <a:lnTo>
                  <a:pt x="674827" y="55981"/>
                </a:lnTo>
                <a:lnTo>
                  <a:pt x="667829" y="51015"/>
                </a:lnTo>
                <a:lnTo>
                  <a:pt x="663181" y="43573"/>
                </a:lnTo>
                <a:lnTo>
                  <a:pt x="661492" y="34302"/>
                </a:lnTo>
                <a:lnTo>
                  <a:pt x="663181" y="25133"/>
                </a:lnTo>
                <a:lnTo>
                  <a:pt x="667829" y="17767"/>
                </a:lnTo>
                <a:lnTo>
                  <a:pt x="674827" y="12865"/>
                </a:lnTo>
                <a:lnTo>
                  <a:pt x="683552" y="11087"/>
                </a:lnTo>
                <a:lnTo>
                  <a:pt x="692277" y="12865"/>
                </a:lnTo>
                <a:lnTo>
                  <a:pt x="699262" y="17767"/>
                </a:lnTo>
                <a:lnTo>
                  <a:pt x="703910" y="25133"/>
                </a:lnTo>
                <a:lnTo>
                  <a:pt x="705599" y="34302"/>
                </a:lnTo>
                <a:lnTo>
                  <a:pt x="705599" y="8801"/>
                </a:lnTo>
                <a:lnTo>
                  <a:pt x="696734" y="2768"/>
                </a:lnTo>
                <a:lnTo>
                  <a:pt x="683552" y="127"/>
                </a:lnTo>
                <a:lnTo>
                  <a:pt x="670369" y="2768"/>
                </a:lnTo>
                <a:lnTo>
                  <a:pt x="659726" y="10007"/>
                </a:lnTo>
                <a:lnTo>
                  <a:pt x="652602" y="20853"/>
                </a:lnTo>
                <a:lnTo>
                  <a:pt x="650011" y="34302"/>
                </a:lnTo>
                <a:lnTo>
                  <a:pt x="652602" y="47840"/>
                </a:lnTo>
                <a:lnTo>
                  <a:pt x="659726" y="58775"/>
                </a:lnTo>
                <a:lnTo>
                  <a:pt x="670369" y="66078"/>
                </a:lnTo>
                <a:lnTo>
                  <a:pt x="683552" y="68732"/>
                </a:lnTo>
                <a:lnTo>
                  <a:pt x="696734" y="66078"/>
                </a:lnTo>
                <a:lnTo>
                  <a:pt x="707377" y="58775"/>
                </a:lnTo>
                <a:lnTo>
                  <a:pt x="708025" y="57772"/>
                </a:lnTo>
                <a:lnTo>
                  <a:pt x="714489" y="47840"/>
                </a:lnTo>
                <a:lnTo>
                  <a:pt x="717080" y="34302"/>
                </a:lnTo>
                <a:close/>
              </a:path>
            </a:pathLst>
          </a:custGeom>
          <a:solidFill>
            <a:srgbClr val="2B2A2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0" name="object 11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3184446" y="4646648"/>
            <a:ext cx="715492" cy="737348"/>
          </a:xfrm>
          <a:prstGeom prst="rect">
            <a:avLst/>
          </a:prstGeom>
        </p:spPr>
      </p:pic>
      <p:sp>
        <p:nvSpPr>
          <p:cNvPr id="91" name="object 12"/>
          <p:cNvSpPr/>
          <p:nvPr/>
        </p:nvSpPr>
        <p:spPr>
          <a:xfrm>
            <a:off x="4779409" y="4813415"/>
            <a:ext cx="139065" cy="84455"/>
          </a:xfrm>
          <a:custGeom>
            <a:avLst/>
            <a:gdLst/>
            <a:ahLst/>
            <a:cxnLst/>
            <a:rect l="l" t="t" r="r" b="b"/>
            <a:pathLst>
              <a:path w="139064" h="84455">
                <a:moveTo>
                  <a:pt x="72867" y="56746"/>
                </a:moveTo>
                <a:lnTo>
                  <a:pt x="0" y="56746"/>
                </a:lnTo>
                <a:lnTo>
                  <a:pt x="0" y="84214"/>
                </a:lnTo>
                <a:lnTo>
                  <a:pt x="10706" y="84214"/>
                </a:lnTo>
                <a:lnTo>
                  <a:pt x="10706" y="67449"/>
                </a:lnTo>
                <a:lnTo>
                  <a:pt x="72867" y="67449"/>
                </a:lnTo>
                <a:lnTo>
                  <a:pt x="72867" y="56746"/>
                </a:lnTo>
                <a:close/>
              </a:path>
              <a:path w="139064" h="84455">
                <a:moveTo>
                  <a:pt x="72867" y="67449"/>
                </a:moveTo>
                <a:lnTo>
                  <a:pt x="62165" y="67449"/>
                </a:lnTo>
                <a:lnTo>
                  <a:pt x="62165" y="84214"/>
                </a:lnTo>
                <a:lnTo>
                  <a:pt x="72867" y="84214"/>
                </a:lnTo>
                <a:lnTo>
                  <a:pt x="72867" y="67449"/>
                </a:lnTo>
                <a:close/>
              </a:path>
              <a:path w="139064" h="84455">
                <a:moveTo>
                  <a:pt x="63712" y="1159"/>
                </a:moveTo>
                <a:lnTo>
                  <a:pt x="16380" y="1159"/>
                </a:lnTo>
                <a:lnTo>
                  <a:pt x="13413" y="31078"/>
                </a:lnTo>
                <a:lnTo>
                  <a:pt x="12168" y="39968"/>
                </a:lnTo>
                <a:lnTo>
                  <a:pt x="10415" y="47153"/>
                </a:lnTo>
                <a:lnTo>
                  <a:pt x="8227" y="52718"/>
                </a:lnTo>
                <a:lnTo>
                  <a:pt x="5676" y="56746"/>
                </a:lnTo>
                <a:lnTo>
                  <a:pt x="17283" y="56746"/>
                </a:lnTo>
                <a:lnTo>
                  <a:pt x="20505" y="52362"/>
                </a:lnTo>
                <a:lnTo>
                  <a:pt x="22571" y="46169"/>
                </a:lnTo>
                <a:lnTo>
                  <a:pt x="23990" y="33400"/>
                </a:lnTo>
                <a:lnTo>
                  <a:pt x="26311" y="11865"/>
                </a:lnTo>
                <a:lnTo>
                  <a:pt x="63712" y="11865"/>
                </a:lnTo>
                <a:lnTo>
                  <a:pt x="63712" y="1159"/>
                </a:lnTo>
                <a:close/>
              </a:path>
              <a:path w="139064" h="84455">
                <a:moveTo>
                  <a:pt x="63712" y="11865"/>
                </a:moveTo>
                <a:lnTo>
                  <a:pt x="52491" y="11865"/>
                </a:lnTo>
                <a:lnTo>
                  <a:pt x="52491" y="56746"/>
                </a:lnTo>
                <a:lnTo>
                  <a:pt x="63712" y="56746"/>
                </a:lnTo>
                <a:lnTo>
                  <a:pt x="63712" y="11865"/>
                </a:lnTo>
                <a:close/>
              </a:path>
              <a:path w="139064" h="84455">
                <a:moveTo>
                  <a:pt x="116074" y="27082"/>
                </a:moveTo>
                <a:lnTo>
                  <a:pt x="108205" y="27082"/>
                </a:lnTo>
                <a:lnTo>
                  <a:pt x="98389" y="28291"/>
                </a:lnTo>
                <a:lnTo>
                  <a:pt x="89747" y="32015"/>
                </a:lnTo>
                <a:lnTo>
                  <a:pt x="83595" y="38398"/>
                </a:lnTo>
                <a:lnTo>
                  <a:pt x="81252" y="47588"/>
                </a:lnTo>
                <a:lnTo>
                  <a:pt x="83301" y="56693"/>
                </a:lnTo>
                <a:lnTo>
                  <a:pt x="88748" y="63272"/>
                </a:lnTo>
                <a:lnTo>
                  <a:pt x="96541" y="67264"/>
                </a:lnTo>
                <a:lnTo>
                  <a:pt x="105627" y="68607"/>
                </a:lnTo>
                <a:lnTo>
                  <a:pt x="114731" y="67149"/>
                </a:lnTo>
                <a:lnTo>
                  <a:pt x="121684" y="63417"/>
                </a:lnTo>
                <a:lnTo>
                  <a:pt x="126121" y="58380"/>
                </a:lnTo>
                <a:lnTo>
                  <a:pt x="126183" y="58164"/>
                </a:lnTo>
                <a:lnTo>
                  <a:pt x="99179" y="58164"/>
                </a:lnTo>
                <a:lnTo>
                  <a:pt x="92729" y="54424"/>
                </a:lnTo>
                <a:lnTo>
                  <a:pt x="92729" y="40622"/>
                </a:lnTo>
                <a:lnTo>
                  <a:pt x="100468" y="37011"/>
                </a:lnTo>
                <a:lnTo>
                  <a:pt x="138772" y="37011"/>
                </a:lnTo>
                <a:lnTo>
                  <a:pt x="138772" y="30822"/>
                </a:lnTo>
                <a:lnTo>
                  <a:pt x="127680" y="30822"/>
                </a:lnTo>
                <a:lnTo>
                  <a:pt x="122262" y="28242"/>
                </a:lnTo>
                <a:lnTo>
                  <a:pt x="116074" y="27082"/>
                </a:lnTo>
                <a:close/>
              </a:path>
              <a:path w="139064" h="84455">
                <a:moveTo>
                  <a:pt x="138772" y="53005"/>
                </a:moveTo>
                <a:lnTo>
                  <a:pt x="127680" y="53005"/>
                </a:lnTo>
                <a:lnTo>
                  <a:pt x="127680" y="67449"/>
                </a:lnTo>
                <a:lnTo>
                  <a:pt x="138772" y="67449"/>
                </a:lnTo>
                <a:lnTo>
                  <a:pt x="138772" y="53005"/>
                </a:lnTo>
                <a:close/>
              </a:path>
              <a:path w="139064" h="84455">
                <a:moveTo>
                  <a:pt x="138772" y="37011"/>
                </a:moveTo>
                <a:lnTo>
                  <a:pt x="115944" y="37011"/>
                </a:lnTo>
                <a:lnTo>
                  <a:pt x="121878" y="38173"/>
                </a:lnTo>
                <a:lnTo>
                  <a:pt x="127680" y="41010"/>
                </a:lnTo>
                <a:lnTo>
                  <a:pt x="127680" y="51713"/>
                </a:lnTo>
                <a:lnTo>
                  <a:pt x="116848" y="58164"/>
                </a:lnTo>
                <a:lnTo>
                  <a:pt x="126183" y="58164"/>
                </a:lnTo>
                <a:lnTo>
                  <a:pt x="127680" y="53005"/>
                </a:lnTo>
                <a:lnTo>
                  <a:pt x="138772" y="53005"/>
                </a:lnTo>
                <a:lnTo>
                  <a:pt x="138772" y="37011"/>
                </a:lnTo>
                <a:close/>
              </a:path>
              <a:path w="139064" h="84455">
                <a:moveTo>
                  <a:pt x="133633" y="10702"/>
                </a:moveTo>
                <a:lnTo>
                  <a:pt x="118267" y="10702"/>
                </a:lnTo>
                <a:lnTo>
                  <a:pt x="127680" y="15990"/>
                </a:lnTo>
                <a:lnTo>
                  <a:pt x="127680" y="30822"/>
                </a:lnTo>
                <a:lnTo>
                  <a:pt x="138772" y="30822"/>
                </a:lnTo>
                <a:lnTo>
                  <a:pt x="138772" y="26567"/>
                </a:lnTo>
                <a:lnTo>
                  <a:pt x="136870" y="15560"/>
                </a:lnTo>
                <a:lnTo>
                  <a:pt x="133633" y="10702"/>
                </a:lnTo>
                <a:close/>
              </a:path>
              <a:path w="139064" h="84455">
                <a:moveTo>
                  <a:pt x="109882" y="0"/>
                </a:moveTo>
                <a:lnTo>
                  <a:pt x="102623" y="519"/>
                </a:lnTo>
                <a:lnTo>
                  <a:pt x="95727" y="2030"/>
                </a:lnTo>
                <a:lnTo>
                  <a:pt x="89460" y="4459"/>
                </a:lnTo>
                <a:lnTo>
                  <a:pt x="84089" y="7735"/>
                </a:lnTo>
                <a:lnTo>
                  <a:pt x="89377" y="17024"/>
                </a:lnTo>
                <a:lnTo>
                  <a:pt x="94536" y="13284"/>
                </a:lnTo>
                <a:lnTo>
                  <a:pt x="101372" y="10702"/>
                </a:lnTo>
                <a:lnTo>
                  <a:pt x="133633" y="10702"/>
                </a:lnTo>
                <a:lnTo>
                  <a:pt x="131292" y="7189"/>
                </a:lnTo>
                <a:lnTo>
                  <a:pt x="122232" y="1866"/>
                </a:lnTo>
                <a:lnTo>
                  <a:pt x="109882" y="0"/>
                </a:lnTo>
                <a:close/>
              </a:path>
            </a:pathLst>
          </a:custGeom>
          <a:solidFill>
            <a:srgbClr val="2B2A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15"/>
          <p:cNvSpPr/>
          <p:nvPr/>
        </p:nvSpPr>
        <p:spPr>
          <a:xfrm>
            <a:off x="8307489" y="4786714"/>
            <a:ext cx="784860" cy="69215"/>
          </a:xfrm>
          <a:custGeom>
            <a:avLst/>
            <a:gdLst/>
            <a:ahLst/>
            <a:cxnLst/>
            <a:rect l="l" t="t" r="r" b="b"/>
            <a:pathLst>
              <a:path w="784859" h="69215">
                <a:moveTo>
                  <a:pt x="54039" y="38430"/>
                </a:moveTo>
                <a:lnTo>
                  <a:pt x="42818" y="38430"/>
                </a:lnTo>
                <a:lnTo>
                  <a:pt x="42818" y="67449"/>
                </a:lnTo>
                <a:lnTo>
                  <a:pt x="54039" y="67449"/>
                </a:lnTo>
                <a:lnTo>
                  <a:pt x="54039" y="38430"/>
                </a:lnTo>
                <a:close/>
              </a:path>
              <a:path w="784859" h="69215">
                <a:moveTo>
                  <a:pt x="11221" y="1159"/>
                </a:moveTo>
                <a:lnTo>
                  <a:pt x="0" y="1159"/>
                </a:lnTo>
                <a:lnTo>
                  <a:pt x="0" y="18958"/>
                </a:lnTo>
                <a:lnTo>
                  <a:pt x="2148" y="30310"/>
                </a:lnTo>
                <a:lnTo>
                  <a:pt x="7802" y="37804"/>
                </a:lnTo>
                <a:lnTo>
                  <a:pt x="15778" y="41936"/>
                </a:lnTo>
                <a:lnTo>
                  <a:pt x="24890" y="43204"/>
                </a:lnTo>
                <a:lnTo>
                  <a:pt x="31986" y="43204"/>
                </a:lnTo>
                <a:lnTo>
                  <a:pt x="38304" y="41396"/>
                </a:lnTo>
                <a:lnTo>
                  <a:pt x="42818" y="38430"/>
                </a:lnTo>
                <a:lnTo>
                  <a:pt x="54039" y="38430"/>
                </a:lnTo>
                <a:lnTo>
                  <a:pt x="54039" y="32500"/>
                </a:lnTo>
                <a:lnTo>
                  <a:pt x="18313" y="32500"/>
                </a:lnTo>
                <a:lnTo>
                  <a:pt x="11221" y="28630"/>
                </a:lnTo>
                <a:lnTo>
                  <a:pt x="11221" y="1159"/>
                </a:lnTo>
                <a:close/>
              </a:path>
              <a:path w="784859" h="69215">
                <a:moveTo>
                  <a:pt x="54039" y="1159"/>
                </a:moveTo>
                <a:lnTo>
                  <a:pt x="42818" y="1159"/>
                </a:lnTo>
                <a:lnTo>
                  <a:pt x="42818" y="27727"/>
                </a:lnTo>
                <a:lnTo>
                  <a:pt x="38693" y="30824"/>
                </a:lnTo>
                <a:lnTo>
                  <a:pt x="32759" y="32500"/>
                </a:lnTo>
                <a:lnTo>
                  <a:pt x="54039" y="32500"/>
                </a:lnTo>
                <a:lnTo>
                  <a:pt x="54039" y="1159"/>
                </a:lnTo>
                <a:close/>
              </a:path>
              <a:path w="784859" h="69215">
                <a:moveTo>
                  <a:pt x="85378" y="1159"/>
                </a:moveTo>
                <a:lnTo>
                  <a:pt x="74156" y="1159"/>
                </a:lnTo>
                <a:lnTo>
                  <a:pt x="74156" y="67449"/>
                </a:lnTo>
                <a:lnTo>
                  <a:pt x="84603" y="67449"/>
                </a:lnTo>
                <a:lnTo>
                  <a:pt x="97776" y="49522"/>
                </a:lnTo>
                <a:lnTo>
                  <a:pt x="85378" y="49522"/>
                </a:lnTo>
                <a:lnTo>
                  <a:pt x="85378" y="1159"/>
                </a:lnTo>
                <a:close/>
              </a:path>
              <a:path w="784859" h="69215">
                <a:moveTo>
                  <a:pt x="131547" y="18827"/>
                </a:moveTo>
                <a:lnTo>
                  <a:pt x="120329" y="18827"/>
                </a:lnTo>
                <a:lnTo>
                  <a:pt x="120329" y="67449"/>
                </a:lnTo>
                <a:lnTo>
                  <a:pt x="131547" y="67449"/>
                </a:lnTo>
                <a:lnTo>
                  <a:pt x="131547" y="18827"/>
                </a:lnTo>
                <a:close/>
              </a:path>
              <a:path w="784859" h="69215">
                <a:moveTo>
                  <a:pt x="131547" y="1159"/>
                </a:moveTo>
                <a:lnTo>
                  <a:pt x="121100" y="1159"/>
                </a:lnTo>
                <a:lnTo>
                  <a:pt x="85378" y="49522"/>
                </a:lnTo>
                <a:lnTo>
                  <a:pt x="97776" y="49522"/>
                </a:lnTo>
                <a:lnTo>
                  <a:pt x="120329" y="18827"/>
                </a:lnTo>
                <a:lnTo>
                  <a:pt x="131547" y="18827"/>
                </a:lnTo>
                <a:lnTo>
                  <a:pt x="131547" y="1159"/>
                </a:lnTo>
                <a:close/>
              </a:path>
              <a:path w="784859" h="69215">
                <a:moveTo>
                  <a:pt x="194616" y="0"/>
                </a:moveTo>
                <a:lnTo>
                  <a:pt x="182106" y="0"/>
                </a:lnTo>
                <a:lnTo>
                  <a:pt x="169529" y="2421"/>
                </a:lnTo>
                <a:lnTo>
                  <a:pt x="158584" y="9316"/>
                </a:lnTo>
                <a:lnTo>
                  <a:pt x="150856" y="20129"/>
                </a:lnTo>
                <a:lnTo>
                  <a:pt x="147928" y="34305"/>
                </a:lnTo>
                <a:lnTo>
                  <a:pt x="150981" y="49023"/>
                </a:lnTo>
                <a:lnTo>
                  <a:pt x="159003" y="59775"/>
                </a:lnTo>
                <a:lnTo>
                  <a:pt x="170291" y="66368"/>
                </a:lnTo>
                <a:lnTo>
                  <a:pt x="183139" y="68609"/>
                </a:lnTo>
                <a:lnTo>
                  <a:pt x="192553" y="68609"/>
                </a:lnTo>
                <a:lnTo>
                  <a:pt x="200549" y="65516"/>
                </a:lnTo>
                <a:lnTo>
                  <a:pt x="204804" y="60228"/>
                </a:lnTo>
                <a:lnTo>
                  <a:pt x="202653" y="57646"/>
                </a:lnTo>
                <a:lnTo>
                  <a:pt x="183525" y="57646"/>
                </a:lnTo>
                <a:lnTo>
                  <a:pt x="174696" y="56066"/>
                </a:lnTo>
                <a:lnTo>
                  <a:pt x="166968" y="51488"/>
                </a:lnTo>
                <a:lnTo>
                  <a:pt x="161489" y="44154"/>
                </a:lnTo>
                <a:lnTo>
                  <a:pt x="159407" y="34305"/>
                </a:lnTo>
                <a:lnTo>
                  <a:pt x="161249" y="24619"/>
                </a:lnTo>
                <a:lnTo>
                  <a:pt x="166210" y="17266"/>
                </a:lnTo>
                <a:lnTo>
                  <a:pt x="173444" y="12596"/>
                </a:lnTo>
                <a:lnTo>
                  <a:pt x="182106" y="10962"/>
                </a:lnTo>
                <a:lnTo>
                  <a:pt x="204508" y="10962"/>
                </a:lnTo>
                <a:lnTo>
                  <a:pt x="205319" y="9928"/>
                </a:lnTo>
                <a:lnTo>
                  <a:pt x="201966" y="5415"/>
                </a:lnTo>
                <a:lnTo>
                  <a:pt x="194616" y="0"/>
                </a:lnTo>
                <a:close/>
              </a:path>
              <a:path w="784859" h="69215">
                <a:moveTo>
                  <a:pt x="198356" y="52487"/>
                </a:moveTo>
                <a:lnTo>
                  <a:pt x="195130" y="55454"/>
                </a:lnTo>
                <a:lnTo>
                  <a:pt x="190232" y="57646"/>
                </a:lnTo>
                <a:lnTo>
                  <a:pt x="202653" y="57646"/>
                </a:lnTo>
                <a:lnTo>
                  <a:pt x="198356" y="52487"/>
                </a:lnTo>
                <a:close/>
              </a:path>
              <a:path w="784859" h="69215">
                <a:moveTo>
                  <a:pt x="204508" y="10962"/>
                </a:moveTo>
                <a:lnTo>
                  <a:pt x="190101" y="10962"/>
                </a:lnTo>
                <a:lnTo>
                  <a:pt x="195649" y="14958"/>
                </a:lnTo>
                <a:lnTo>
                  <a:pt x="198742" y="18313"/>
                </a:lnTo>
                <a:lnTo>
                  <a:pt x="204508" y="10962"/>
                </a:lnTo>
                <a:close/>
              </a:path>
              <a:path w="784859" h="69215">
                <a:moveTo>
                  <a:pt x="274319" y="1159"/>
                </a:moveTo>
                <a:lnTo>
                  <a:pt x="228020" y="1159"/>
                </a:lnTo>
                <a:lnTo>
                  <a:pt x="225698" y="26438"/>
                </a:lnTo>
                <a:lnTo>
                  <a:pt x="224467" y="38284"/>
                </a:lnTo>
                <a:lnTo>
                  <a:pt x="222328" y="48364"/>
                </a:lnTo>
                <a:lnTo>
                  <a:pt x="218134" y="55348"/>
                </a:lnTo>
                <a:lnTo>
                  <a:pt x="210737" y="57906"/>
                </a:lnTo>
                <a:lnTo>
                  <a:pt x="212544" y="68609"/>
                </a:lnTo>
                <a:lnTo>
                  <a:pt x="236016" y="30693"/>
                </a:lnTo>
                <a:lnTo>
                  <a:pt x="237949" y="11736"/>
                </a:lnTo>
                <a:lnTo>
                  <a:pt x="274319" y="11736"/>
                </a:lnTo>
                <a:lnTo>
                  <a:pt x="274319" y="1159"/>
                </a:lnTo>
                <a:close/>
              </a:path>
              <a:path w="784859" h="69215">
                <a:moveTo>
                  <a:pt x="274319" y="11736"/>
                </a:moveTo>
                <a:lnTo>
                  <a:pt x="263099" y="11736"/>
                </a:lnTo>
                <a:lnTo>
                  <a:pt x="263099" y="67449"/>
                </a:lnTo>
                <a:lnTo>
                  <a:pt x="274319" y="67449"/>
                </a:lnTo>
                <a:lnTo>
                  <a:pt x="274319" y="11736"/>
                </a:lnTo>
                <a:close/>
              </a:path>
              <a:path w="784859" h="69215">
                <a:moveTo>
                  <a:pt x="321908" y="0"/>
                </a:moveTo>
                <a:lnTo>
                  <a:pt x="309522" y="2375"/>
                </a:lnTo>
                <a:lnTo>
                  <a:pt x="299628" y="9140"/>
                </a:lnTo>
                <a:lnTo>
                  <a:pt x="293070" y="19749"/>
                </a:lnTo>
                <a:lnTo>
                  <a:pt x="290696" y="33660"/>
                </a:lnTo>
                <a:lnTo>
                  <a:pt x="293467" y="48751"/>
                </a:lnTo>
                <a:lnTo>
                  <a:pt x="300966" y="59695"/>
                </a:lnTo>
                <a:lnTo>
                  <a:pt x="311970" y="66358"/>
                </a:lnTo>
                <a:lnTo>
                  <a:pt x="325259" y="68609"/>
                </a:lnTo>
                <a:lnTo>
                  <a:pt x="333093" y="67863"/>
                </a:lnTo>
                <a:lnTo>
                  <a:pt x="339947" y="65643"/>
                </a:lnTo>
                <a:lnTo>
                  <a:pt x="345810" y="61972"/>
                </a:lnTo>
                <a:lnTo>
                  <a:pt x="349560" y="58036"/>
                </a:lnTo>
                <a:lnTo>
                  <a:pt x="325259" y="58036"/>
                </a:lnTo>
                <a:lnTo>
                  <a:pt x="316578" y="56591"/>
                </a:lnTo>
                <a:lnTo>
                  <a:pt x="309493" y="52474"/>
                </a:lnTo>
                <a:lnTo>
                  <a:pt x="304584" y="46011"/>
                </a:lnTo>
                <a:lnTo>
                  <a:pt x="302432" y="37529"/>
                </a:lnTo>
                <a:lnTo>
                  <a:pt x="351443" y="37529"/>
                </a:lnTo>
                <a:lnTo>
                  <a:pt x="351443" y="31597"/>
                </a:lnTo>
                <a:lnTo>
                  <a:pt x="350814" y="27727"/>
                </a:lnTo>
                <a:lnTo>
                  <a:pt x="302691" y="27727"/>
                </a:lnTo>
                <a:lnTo>
                  <a:pt x="304202" y="21763"/>
                </a:lnTo>
                <a:lnTo>
                  <a:pt x="307817" y="16186"/>
                </a:lnTo>
                <a:lnTo>
                  <a:pt x="313609" y="12059"/>
                </a:lnTo>
                <a:lnTo>
                  <a:pt x="321649" y="10447"/>
                </a:lnTo>
                <a:lnTo>
                  <a:pt x="344418" y="10447"/>
                </a:lnTo>
                <a:lnTo>
                  <a:pt x="343398" y="8736"/>
                </a:lnTo>
                <a:lnTo>
                  <a:pt x="334086" y="2288"/>
                </a:lnTo>
                <a:lnTo>
                  <a:pt x="321908" y="0"/>
                </a:lnTo>
                <a:close/>
              </a:path>
              <a:path w="784859" h="69215">
                <a:moveTo>
                  <a:pt x="343058" y="49911"/>
                </a:moveTo>
                <a:lnTo>
                  <a:pt x="339448" y="54035"/>
                </a:lnTo>
                <a:lnTo>
                  <a:pt x="333903" y="58036"/>
                </a:lnTo>
                <a:lnTo>
                  <a:pt x="349560" y="58036"/>
                </a:lnTo>
                <a:lnTo>
                  <a:pt x="350668" y="56873"/>
                </a:lnTo>
                <a:lnTo>
                  <a:pt x="343058" y="49911"/>
                </a:lnTo>
                <a:close/>
              </a:path>
              <a:path w="784859" h="69215">
                <a:moveTo>
                  <a:pt x="344418" y="10447"/>
                </a:moveTo>
                <a:lnTo>
                  <a:pt x="332096" y="10447"/>
                </a:lnTo>
                <a:lnTo>
                  <a:pt x="339189" y="17410"/>
                </a:lnTo>
                <a:lnTo>
                  <a:pt x="339836" y="27727"/>
                </a:lnTo>
                <a:lnTo>
                  <a:pt x="350814" y="27727"/>
                </a:lnTo>
                <a:lnTo>
                  <a:pt x="349349" y="18715"/>
                </a:lnTo>
                <a:lnTo>
                  <a:pt x="344418" y="10447"/>
                </a:lnTo>
                <a:close/>
              </a:path>
              <a:path w="784859" h="69215">
                <a:moveTo>
                  <a:pt x="379040" y="1159"/>
                </a:moveTo>
                <a:lnTo>
                  <a:pt x="367819" y="1159"/>
                </a:lnTo>
                <a:lnTo>
                  <a:pt x="367819" y="67449"/>
                </a:lnTo>
                <a:lnTo>
                  <a:pt x="379040" y="67449"/>
                </a:lnTo>
                <a:lnTo>
                  <a:pt x="379040" y="38948"/>
                </a:lnTo>
                <a:lnTo>
                  <a:pt x="424436" y="38948"/>
                </a:lnTo>
                <a:lnTo>
                  <a:pt x="424436" y="28242"/>
                </a:lnTo>
                <a:lnTo>
                  <a:pt x="379040" y="28242"/>
                </a:lnTo>
                <a:lnTo>
                  <a:pt x="379040" y="1159"/>
                </a:lnTo>
                <a:close/>
              </a:path>
              <a:path w="784859" h="69215">
                <a:moveTo>
                  <a:pt x="424436" y="38948"/>
                </a:moveTo>
                <a:lnTo>
                  <a:pt x="413218" y="38948"/>
                </a:lnTo>
                <a:lnTo>
                  <a:pt x="413218" y="67449"/>
                </a:lnTo>
                <a:lnTo>
                  <a:pt x="424436" y="67449"/>
                </a:lnTo>
                <a:lnTo>
                  <a:pt x="424436" y="38948"/>
                </a:lnTo>
                <a:close/>
              </a:path>
              <a:path w="784859" h="69215">
                <a:moveTo>
                  <a:pt x="424436" y="1159"/>
                </a:moveTo>
                <a:lnTo>
                  <a:pt x="413218" y="1159"/>
                </a:lnTo>
                <a:lnTo>
                  <a:pt x="413218" y="28242"/>
                </a:lnTo>
                <a:lnTo>
                  <a:pt x="424436" y="28242"/>
                </a:lnTo>
                <a:lnTo>
                  <a:pt x="424436" y="1159"/>
                </a:lnTo>
                <a:close/>
              </a:path>
              <a:path w="784859" h="69215">
                <a:moveTo>
                  <a:pt x="455777" y="1159"/>
                </a:moveTo>
                <a:lnTo>
                  <a:pt x="444557" y="1159"/>
                </a:lnTo>
                <a:lnTo>
                  <a:pt x="444557" y="67449"/>
                </a:lnTo>
                <a:lnTo>
                  <a:pt x="455777" y="67449"/>
                </a:lnTo>
                <a:lnTo>
                  <a:pt x="455777" y="38948"/>
                </a:lnTo>
                <a:lnTo>
                  <a:pt x="501173" y="38948"/>
                </a:lnTo>
                <a:lnTo>
                  <a:pt x="501173" y="28242"/>
                </a:lnTo>
                <a:lnTo>
                  <a:pt x="455777" y="28242"/>
                </a:lnTo>
                <a:lnTo>
                  <a:pt x="455777" y="1159"/>
                </a:lnTo>
                <a:close/>
              </a:path>
              <a:path w="784859" h="69215">
                <a:moveTo>
                  <a:pt x="501173" y="38948"/>
                </a:moveTo>
                <a:lnTo>
                  <a:pt x="489957" y="38948"/>
                </a:lnTo>
                <a:lnTo>
                  <a:pt x="489957" y="67449"/>
                </a:lnTo>
                <a:lnTo>
                  <a:pt x="501173" y="67449"/>
                </a:lnTo>
                <a:lnTo>
                  <a:pt x="501173" y="38948"/>
                </a:lnTo>
                <a:close/>
              </a:path>
              <a:path w="784859" h="69215">
                <a:moveTo>
                  <a:pt x="501173" y="1159"/>
                </a:moveTo>
                <a:lnTo>
                  <a:pt x="489957" y="1159"/>
                </a:lnTo>
                <a:lnTo>
                  <a:pt x="489957" y="28242"/>
                </a:lnTo>
                <a:lnTo>
                  <a:pt x="501173" y="28242"/>
                </a:lnTo>
                <a:lnTo>
                  <a:pt x="501173" y="1159"/>
                </a:lnTo>
                <a:close/>
              </a:path>
              <a:path w="784859" h="69215">
                <a:moveTo>
                  <a:pt x="551088" y="0"/>
                </a:moveTo>
                <a:lnTo>
                  <a:pt x="537904" y="2637"/>
                </a:lnTo>
                <a:lnTo>
                  <a:pt x="527259" y="9881"/>
                </a:lnTo>
                <a:lnTo>
                  <a:pt x="520145" y="20728"/>
                </a:lnTo>
                <a:lnTo>
                  <a:pt x="517554" y="34175"/>
                </a:lnTo>
                <a:lnTo>
                  <a:pt x="520145" y="47717"/>
                </a:lnTo>
                <a:lnTo>
                  <a:pt x="527259" y="58647"/>
                </a:lnTo>
                <a:lnTo>
                  <a:pt x="537904" y="65949"/>
                </a:lnTo>
                <a:lnTo>
                  <a:pt x="551088" y="68609"/>
                </a:lnTo>
                <a:lnTo>
                  <a:pt x="564270" y="65949"/>
                </a:lnTo>
                <a:lnTo>
                  <a:pt x="574914" y="58647"/>
                </a:lnTo>
                <a:lnTo>
                  <a:pt x="575565" y="57646"/>
                </a:lnTo>
                <a:lnTo>
                  <a:pt x="551088" y="57646"/>
                </a:lnTo>
                <a:lnTo>
                  <a:pt x="542364" y="55847"/>
                </a:lnTo>
                <a:lnTo>
                  <a:pt x="535370" y="50892"/>
                </a:lnTo>
                <a:lnTo>
                  <a:pt x="530721" y="43446"/>
                </a:lnTo>
                <a:lnTo>
                  <a:pt x="529035" y="34175"/>
                </a:lnTo>
                <a:lnTo>
                  <a:pt x="530721" y="24999"/>
                </a:lnTo>
                <a:lnTo>
                  <a:pt x="535370" y="17636"/>
                </a:lnTo>
                <a:lnTo>
                  <a:pt x="542364" y="12739"/>
                </a:lnTo>
                <a:lnTo>
                  <a:pt x="551088" y="10962"/>
                </a:lnTo>
                <a:lnTo>
                  <a:pt x="575623" y="10962"/>
                </a:lnTo>
                <a:lnTo>
                  <a:pt x="574914" y="9881"/>
                </a:lnTo>
                <a:lnTo>
                  <a:pt x="564270" y="2637"/>
                </a:lnTo>
                <a:lnTo>
                  <a:pt x="551088" y="0"/>
                </a:lnTo>
                <a:close/>
              </a:path>
              <a:path w="784859" h="69215">
                <a:moveTo>
                  <a:pt x="575623" y="10962"/>
                </a:moveTo>
                <a:lnTo>
                  <a:pt x="551088" y="10962"/>
                </a:lnTo>
                <a:lnTo>
                  <a:pt x="559811" y="12739"/>
                </a:lnTo>
                <a:lnTo>
                  <a:pt x="566806" y="17636"/>
                </a:lnTo>
                <a:lnTo>
                  <a:pt x="571455" y="24999"/>
                </a:lnTo>
                <a:lnTo>
                  <a:pt x="573142" y="34175"/>
                </a:lnTo>
                <a:lnTo>
                  <a:pt x="571455" y="43446"/>
                </a:lnTo>
                <a:lnTo>
                  <a:pt x="566806" y="50892"/>
                </a:lnTo>
                <a:lnTo>
                  <a:pt x="559811" y="55847"/>
                </a:lnTo>
                <a:lnTo>
                  <a:pt x="551088" y="57646"/>
                </a:lnTo>
                <a:lnTo>
                  <a:pt x="575565" y="57646"/>
                </a:lnTo>
                <a:lnTo>
                  <a:pt x="582027" y="47717"/>
                </a:lnTo>
                <a:lnTo>
                  <a:pt x="584619" y="34175"/>
                </a:lnTo>
                <a:lnTo>
                  <a:pt x="582027" y="20728"/>
                </a:lnTo>
                <a:lnTo>
                  <a:pt x="575623" y="10962"/>
                </a:lnTo>
                <a:close/>
              </a:path>
              <a:path w="784859" h="69215">
                <a:moveTo>
                  <a:pt x="643947" y="0"/>
                </a:moveTo>
                <a:lnTo>
                  <a:pt x="631436" y="0"/>
                </a:lnTo>
                <a:lnTo>
                  <a:pt x="618859" y="2421"/>
                </a:lnTo>
                <a:lnTo>
                  <a:pt x="607914" y="9316"/>
                </a:lnTo>
                <a:lnTo>
                  <a:pt x="600186" y="20129"/>
                </a:lnTo>
                <a:lnTo>
                  <a:pt x="597258" y="34305"/>
                </a:lnTo>
                <a:lnTo>
                  <a:pt x="600311" y="49023"/>
                </a:lnTo>
                <a:lnTo>
                  <a:pt x="608334" y="59775"/>
                </a:lnTo>
                <a:lnTo>
                  <a:pt x="619622" y="66368"/>
                </a:lnTo>
                <a:lnTo>
                  <a:pt x="632470" y="68609"/>
                </a:lnTo>
                <a:lnTo>
                  <a:pt x="641883" y="68609"/>
                </a:lnTo>
                <a:lnTo>
                  <a:pt x="649879" y="65516"/>
                </a:lnTo>
                <a:lnTo>
                  <a:pt x="654135" y="60228"/>
                </a:lnTo>
                <a:lnTo>
                  <a:pt x="651984" y="57646"/>
                </a:lnTo>
                <a:lnTo>
                  <a:pt x="632854" y="57646"/>
                </a:lnTo>
                <a:lnTo>
                  <a:pt x="624026" y="56066"/>
                </a:lnTo>
                <a:lnTo>
                  <a:pt x="616298" y="51488"/>
                </a:lnTo>
                <a:lnTo>
                  <a:pt x="610820" y="44154"/>
                </a:lnTo>
                <a:lnTo>
                  <a:pt x="608738" y="34305"/>
                </a:lnTo>
                <a:lnTo>
                  <a:pt x="610580" y="24619"/>
                </a:lnTo>
                <a:lnTo>
                  <a:pt x="615540" y="17266"/>
                </a:lnTo>
                <a:lnTo>
                  <a:pt x="622774" y="12596"/>
                </a:lnTo>
                <a:lnTo>
                  <a:pt x="631436" y="10962"/>
                </a:lnTo>
                <a:lnTo>
                  <a:pt x="653838" y="10962"/>
                </a:lnTo>
                <a:lnTo>
                  <a:pt x="654649" y="9928"/>
                </a:lnTo>
                <a:lnTo>
                  <a:pt x="651297" y="5415"/>
                </a:lnTo>
                <a:lnTo>
                  <a:pt x="643947" y="0"/>
                </a:lnTo>
                <a:close/>
              </a:path>
              <a:path w="784859" h="69215">
                <a:moveTo>
                  <a:pt x="647687" y="52487"/>
                </a:moveTo>
                <a:lnTo>
                  <a:pt x="644461" y="55454"/>
                </a:lnTo>
                <a:lnTo>
                  <a:pt x="639561" y="57646"/>
                </a:lnTo>
                <a:lnTo>
                  <a:pt x="651984" y="57646"/>
                </a:lnTo>
                <a:lnTo>
                  <a:pt x="647687" y="52487"/>
                </a:lnTo>
                <a:close/>
              </a:path>
              <a:path w="784859" h="69215">
                <a:moveTo>
                  <a:pt x="653838" y="10962"/>
                </a:moveTo>
                <a:lnTo>
                  <a:pt x="639432" y="10962"/>
                </a:lnTo>
                <a:lnTo>
                  <a:pt x="644979" y="14958"/>
                </a:lnTo>
                <a:lnTo>
                  <a:pt x="648072" y="18313"/>
                </a:lnTo>
                <a:lnTo>
                  <a:pt x="653838" y="10962"/>
                </a:lnTo>
                <a:close/>
              </a:path>
              <a:path w="784859" h="69215">
                <a:moveTo>
                  <a:pt x="696823" y="11865"/>
                </a:moveTo>
                <a:lnTo>
                  <a:pt x="685605" y="11865"/>
                </a:lnTo>
                <a:lnTo>
                  <a:pt x="685605" y="67449"/>
                </a:lnTo>
                <a:lnTo>
                  <a:pt x="696823" y="67449"/>
                </a:lnTo>
                <a:lnTo>
                  <a:pt x="696823" y="11865"/>
                </a:lnTo>
                <a:close/>
              </a:path>
              <a:path w="784859" h="69215">
                <a:moveTo>
                  <a:pt x="720170" y="1159"/>
                </a:moveTo>
                <a:lnTo>
                  <a:pt x="662259" y="1159"/>
                </a:lnTo>
                <a:lnTo>
                  <a:pt x="662259" y="11865"/>
                </a:lnTo>
                <a:lnTo>
                  <a:pt x="720170" y="11865"/>
                </a:lnTo>
                <a:lnTo>
                  <a:pt x="720170" y="1159"/>
                </a:lnTo>
                <a:close/>
              </a:path>
              <a:path w="784859" h="69215">
                <a:moveTo>
                  <a:pt x="744929" y="1159"/>
                </a:moveTo>
                <a:lnTo>
                  <a:pt x="733709" y="1159"/>
                </a:lnTo>
                <a:lnTo>
                  <a:pt x="733709" y="67449"/>
                </a:lnTo>
                <a:lnTo>
                  <a:pt x="759762" y="67449"/>
                </a:lnTo>
                <a:lnTo>
                  <a:pt x="769576" y="65993"/>
                </a:lnTo>
                <a:lnTo>
                  <a:pt x="777334" y="61695"/>
                </a:lnTo>
                <a:lnTo>
                  <a:pt x="780923" y="56747"/>
                </a:lnTo>
                <a:lnTo>
                  <a:pt x="744929" y="56747"/>
                </a:lnTo>
                <a:lnTo>
                  <a:pt x="744929" y="33660"/>
                </a:lnTo>
                <a:lnTo>
                  <a:pt x="781139" y="33660"/>
                </a:lnTo>
                <a:lnTo>
                  <a:pt x="777237" y="28485"/>
                </a:lnTo>
                <a:lnTo>
                  <a:pt x="769467" y="24423"/>
                </a:lnTo>
                <a:lnTo>
                  <a:pt x="759762" y="23083"/>
                </a:lnTo>
                <a:lnTo>
                  <a:pt x="744929" y="23083"/>
                </a:lnTo>
                <a:lnTo>
                  <a:pt x="744929" y="1159"/>
                </a:lnTo>
                <a:close/>
              </a:path>
              <a:path w="784859" h="69215">
                <a:moveTo>
                  <a:pt x="781139" y="33660"/>
                </a:moveTo>
                <a:lnTo>
                  <a:pt x="767887" y="33660"/>
                </a:lnTo>
                <a:lnTo>
                  <a:pt x="772787" y="37915"/>
                </a:lnTo>
                <a:lnTo>
                  <a:pt x="772787" y="51973"/>
                </a:lnTo>
                <a:lnTo>
                  <a:pt x="768531" y="56747"/>
                </a:lnTo>
                <a:lnTo>
                  <a:pt x="780923" y="56747"/>
                </a:lnTo>
                <a:lnTo>
                  <a:pt x="782433" y="54665"/>
                </a:lnTo>
                <a:lnTo>
                  <a:pt x="784266" y="45011"/>
                </a:lnTo>
                <a:lnTo>
                  <a:pt x="782396" y="35327"/>
                </a:lnTo>
                <a:lnTo>
                  <a:pt x="781139" y="33660"/>
                </a:lnTo>
                <a:close/>
              </a:path>
            </a:pathLst>
          </a:custGeom>
          <a:solidFill>
            <a:srgbClr val="2B2A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16"/>
          <p:cNvSpPr/>
          <p:nvPr/>
        </p:nvSpPr>
        <p:spPr>
          <a:xfrm>
            <a:off x="1012428" y="4759152"/>
            <a:ext cx="539115" cy="541655"/>
          </a:xfrm>
          <a:custGeom>
            <a:avLst/>
            <a:gdLst/>
            <a:ahLst/>
            <a:cxnLst/>
            <a:rect l="l" t="t" r="r" b="b"/>
            <a:pathLst>
              <a:path w="539115" h="541655">
                <a:moveTo>
                  <a:pt x="243166" y="271360"/>
                </a:moveTo>
                <a:lnTo>
                  <a:pt x="242900" y="267157"/>
                </a:lnTo>
                <a:lnTo>
                  <a:pt x="237426" y="262318"/>
                </a:lnTo>
                <a:lnTo>
                  <a:pt x="233210" y="262572"/>
                </a:lnTo>
                <a:lnTo>
                  <a:pt x="205790" y="293598"/>
                </a:lnTo>
                <a:lnTo>
                  <a:pt x="185940" y="273761"/>
                </a:lnTo>
                <a:lnTo>
                  <a:pt x="181724" y="273761"/>
                </a:lnTo>
                <a:lnTo>
                  <a:pt x="176555" y="278930"/>
                </a:lnTo>
                <a:lnTo>
                  <a:pt x="176555" y="283146"/>
                </a:lnTo>
                <a:lnTo>
                  <a:pt x="202730" y="309333"/>
                </a:lnTo>
                <a:lnTo>
                  <a:pt x="204393" y="309981"/>
                </a:lnTo>
                <a:lnTo>
                  <a:pt x="208191" y="309867"/>
                </a:lnTo>
                <a:lnTo>
                  <a:pt x="209804" y="309118"/>
                </a:lnTo>
                <a:lnTo>
                  <a:pt x="243166" y="271360"/>
                </a:lnTo>
                <a:close/>
              </a:path>
              <a:path w="539115" h="541655">
                <a:moveTo>
                  <a:pt x="243166" y="186309"/>
                </a:moveTo>
                <a:lnTo>
                  <a:pt x="242900" y="182105"/>
                </a:lnTo>
                <a:lnTo>
                  <a:pt x="237426" y="177253"/>
                </a:lnTo>
                <a:lnTo>
                  <a:pt x="233210" y="177520"/>
                </a:lnTo>
                <a:lnTo>
                  <a:pt x="205790" y="208546"/>
                </a:lnTo>
                <a:lnTo>
                  <a:pt x="185940" y="188709"/>
                </a:lnTo>
                <a:lnTo>
                  <a:pt x="181724" y="188709"/>
                </a:lnTo>
                <a:lnTo>
                  <a:pt x="176555" y="193878"/>
                </a:lnTo>
                <a:lnTo>
                  <a:pt x="176555" y="198094"/>
                </a:lnTo>
                <a:lnTo>
                  <a:pt x="202730" y="224269"/>
                </a:lnTo>
                <a:lnTo>
                  <a:pt x="204393" y="224929"/>
                </a:lnTo>
                <a:lnTo>
                  <a:pt x="208191" y="224815"/>
                </a:lnTo>
                <a:lnTo>
                  <a:pt x="209804" y="224053"/>
                </a:lnTo>
                <a:lnTo>
                  <a:pt x="243166" y="186309"/>
                </a:lnTo>
                <a:close/>
              </a:path>
              <a:path w="539115" h="541655">
                <a:moveTo>
                  <a:pt x="243166" y="97612"/>
                </a:moveTo>
                <a:lnTo>
                  <a:pt x="242900" y="93395"/>
                </a:lnTo>
                <a:lnTo>
                  <a:pt x="237426" y="88557"/>
                </a:lnTo>
                <a:lnTo>
                  <a:pt x="233210" y="88811"/>
                </a:lnTo>
                <a:lnTo>
                  <a:pt x="205790" y="119837"/>
                </a:lnTo>
                <a:lnTo>
                  <a:pt x="185940" y="99999"/>
                </a:lnTo>
                <a:lnTo>
                  <a:pt x="181724" y="99999"/>
                </a:lnTo>
                <a:lnTo>
                  <a:pt x="176555" y="105168"/>
                </a:lnTo>
                <a:lnTo>
                  <a:pt x="176555" y="109385"/>
                </a:lnTo>
                <a:lnTo>
                  <a:pt x="202730" y="135572"/>
                </a:lnTo>
                <a:lnTo>
                  <a:pt x="204393" y="136220"/>
                </a:lnTo>
                <a:lnTo>
                  <a:pt x="208191" y="136105"/>
                </a:lnTo>
                <a:lnTo>
                  <a:pt x="209804" y="135356"/>
                </a:lnTo>
                <a:lnTo>
                  <a:pt x="243166" y="97612"/>
                </a:lnTo>
                <a:close/>
              </a:path>
              <a:path w="539115" h="541655">
                <a:moveTo>
                  <a:pt x="301307" y="469734"/>
                </a:moveTo>
                <a:lnTo>
                  <a:pt x="301205" y="467423"/>
                </a:lnTo>
                <a:lnTo>
                  <a:pt x="280771" y="435686"/>
                </a:lnTo>
                <a:lnTo>
                  <a:pt x="278714" y="434619"/>
                </a:lnTo>
                <a:lnTo>
                  <a:pt x="274040" y="434848"/>
                </a:lnTo>
                <a:lnTo>
                  <a:pt x="272097" y="436105"/>
                </a:lnTo>
                <a:lnTo>
                  <a:pt x="271030" y="438175"/>
                </a:lnTo>
                <a:lnTo>
                  <a:pt x="254825" y="469658"/>
                </a:lnTo>
                <a:lnTo>
                  <a:pt x="254939" y="471982"/>
                </a:lnTo>
                <a:lnTo>
                  <a:pt x="257467" y="475907"/>
                </a:lnTo>
                <a:lnTo>
                  <a:pt x="259524" y="476961"/>
                </a:lnTo>
                <a:lnTo>
                  <a:pt x="297230" y="475145"/>
                </a:lnTo>
                <a:lnTo>
                  <a:pt x="299173" y="473887"/>
                </a:lnTo>
                <a:lnTo>
                  <a:pt x="301307" y="469734"/>
                </a:lnTo>
                <a:close/>
              </a:path>
              <a:path w="539115" h="541655">
                <a:moveTo>
                  <a:pt x="411873" y="287210"/>
                </a:moveTo>
                <a:lnTo>
                  <a:pt x="406984" y="282321"/>
                </a:lnTo>
                <a:lnTo>
                  <a:pt x="276618" y="282321"/>
                </a:lnTo>
                <a:lnTo>
                  <a:pt x="270637" y="282321"/>
                </a:lnTo>
                <a:lnTo>
                  <a:pt x="265747" y="287210"/>
                </a:lnTo>
                <a:lnTo>
                  <a:pt x="265747" y="299173"/>
                </a:lnTo>
                <a:lnTo>
                  <a:pt x="270637" y="304063"/>
                </a:lnTo>
                <a:lnTo>
                  <a:pt x="406984" y="304063"/>
                </a:lnTo>
                <a:lnTo>
                  <a:pt x="411873" y="299173"/>
                </a:lnTo>
                <a:lnTo>
                  <a:pt x="411873" y="287210"/>
                </a:lnTo>
                <a:close/>
              </a:path>
              <a:path w="539115" h="541655">
                <a:moveTo>
                  <a:pt x="421335" y="199732"/>
                </a:moveTo>
                <a:lnTo>
                  <a:pt x="416445" y="194843"/>
                </a:lnTo>
                <a:lnTo>
                  <a:pt x="276618" y="194843"/>
                </a:lnTo>
                <a:lnTo>
                  <a:pt x="270637" y="194843"/>
                </a:lnTo>
                <a:lnTo>
                  <a:pt x="265747" y="199732"/>
                </a:lnTo>
                <a:lnTo>
                  <a:pt x="265747" y="211709"/>
                </a:lnTo>
                <a:lnTo>
                  <a:pt x="270637" y="216598"/>
                </a:lnTo>
                <a:lnTo>
                  <a:pt x="416445" y="216598"/>
                </a:lnTo>
                <a:lnTo>
                  <a:pt x="421335" y="211709"/>
                </a:lnTo>
                <a:lnTo>
                  <a:pt x="421335" y="199732"/>
                </a:lnTo>
                <a:close/>
              </a:path>
              <a:path w="539115" h="541655">
                <a:moveTo>
                  <a:pt x="421335" y="110312"/>
                </a:moveTo>
                <a:lnTo>
                  <a:pt x="416445" y="105422"/>
                </a:lnTo>
                <a:lnTo>
                  <a:pt x="276618" y="105422"/>
                </a:lnTo>
                <a:lnTo>
                  <a:pt x="270637" y="105422"/>
                </a:lnTo>
                <a:lnTo>
                  <a:pt x="265747" y="110312"/>
                </a:lnTo>
                <a:lnTo>
                  <a:pt x="265747" y="122275"/>
                </a:lnTo>
                <a:lnTo>
                  <a:pt x="270637" y="127177"/>
                </a:lnTo>
                <a:lnTo>
                  <a:pt x="416445" y="127177"/>
                </a:lnTo>
                <a:lnTo>
                  <a:pt x="421335" y="122275"/>
                </a:lnTo>
                <a:lnTo>
                  <a:pt x="421335" y="110312"/>
                </a:lnTo>
                <a:close/>
              </a:path>
              <a:path w="539115" h="541655">
                <a:moveTo>
                  <a:pt x="476834" y="42938"/>
                </a:moveTo>
                <a:lnTo>
                  <a:pt x="450570" y="3378"/>
                </a:lnTo>
                <a:lnTo>
                  <a:pt x="433895" y="0"/>
                </a:lnTo>
                <a:lnTo>
                  <a:pt x="130810" y="0"/>
                </a:lnTo>
                <a:lnTo>
                  <a:pt x="130810" y="16662"/>
                </a:lnTo>
                <a:lnTo>
                  <a:pt x="130810" y="524929"/>
                </a:lnTo>
                <a:lnTo>
                  <a:pt x="87744" y="524929"/>
                </a:lnTo>
                <a:lnTo>
                  <a:pt x="77546" y="522859"/>
                </a:lnTo>
                <a:lnTo>
                  <a:pt x="69189" y="517220"/>
                </a:lnTo>
                <a:lnTo>
                  <a:pt x="63550" y="508863"/>
                </a:lnTo>
                <a:lnTo>
                  <a:pt x="61480" y="498665"/>
                </a:lnTo>
                <a:lnTo>
                  <a:pt x="61480" y="469734"/>
                </a:lnTo>
                <a:lnTo>
                  <a:pt x="75044" y="469734"/>
                </a:lnTo>
                <a:lnTo>
                  <a:pt x="77635" y="473392"/>
                </a:lnTo>
                <a:lnTo>
                  <a:pt x="81902" y="475780"/>
                </a:lnTo>
                <a:lnTo>
                  <a:pt x="94615" y="475780"/>
                </a:lnTo>
                <a:lnTo>
                  <a:pt x="101015" y="469392"/>
                </a:lnTo>
                <a:lnTo>
                  <a:pt x="101015" y="453593"/>
                </a:lnTo>
                <a:lnTo>
                  <a:pt x="94615" y="447192"/>
                </a:lnTo>
                <a:lnTo>
                  <a:pt x="81902" y="447192"/>
                </a:lnTo>
                <a:lnTo>
                  <a:pt x="77635" y="449580"/>
                </a:lnTo>
                <a:lnTo>
                  <a:pt x="75044" y="453237"/>
                </a:lnTo>
                <a:lnTo>
                  <a:pt x="61480" y="453237"/>
                </a:lnTo>
                <a:lnTo>
                  <a:pt x="61480" y="373151"/>
                </a:lnTo>
                <a:lnTo>
                  <a:pt x="75044" y="373151"/>
                </a:lnTo>
                <a:lnTo>
                  <a:pt x="77635" y="376809"/>
                </a:lnTo>
                <a:lnTo>
                  <a:pt x="81902" y="379196"/>
                </a:lnTo>
                <a:lnTo>
                  <a:pt x="94615" y="379196"/>
                </a:lnTo>
                <a:lnTo>
                  <a:pt x="101015" y="372795"/>
                </a:lnTo>
                <a:lnTo>
                  <a:pt x="101015" y="357009"/>
                </a:lnTo>
                <a:lnTo>
                  <a:pt x="94615" y="350608"/>
                </a:lnTo>
                <a:lnTo>
                  <a:pt x="81902" y="350608"/>
                </a:lnTo>
                <a:lnTo>
                  <a:pt x="77635" y="352996"/>
                </a:lnTo>
                <a:lnTo>
                  <a:pt x="75044" y="356641"/>
                </a:lnTo>
                <a:lnTo>
                  <a:pt x="61480" y="356641"/>
                </a:lnTo>
                <a:lnTo>
                  <a:pt x="61480" y="279044"/>
                </a:lnTo>
                <a:lnTo>
                  <a:pt x="75044" y="279044"/>
                </a:lnTo>
                <a:lnTo>
                  <a:pt x="77635" y="282702"/>
                </a:lnTo>
                <a:lnTo>
                  <a:pt x="81902" y="285089"/>
                </a:lnTo>
                <a:lnTo>
                  <a:pt x="94615" y="285089"/>
                </a:lnTo>
                <a:lnTo>
                  <a:pt x="101015" y="278701"/>
                </a:lnTo>
                <a:lnTo>
                  <a:pt x="101015" y="262902"/>
                </a:lnTo>
                <a:lnTo>
                  <a:pt x="94615" y="256514"/>
                </a:lnTo>
                <a:lnTo>
                  <a:pt x="81902" y="256514"/>
                </a:lnTo>
                <a:lnTo>
                  <a:pt x="77635" y="258902"/>
                </a:lnTo>
                <a:lnTo>
                  <a:pt x="75044" y="262547"/>
                </a:lnTo>
                <a:lnTo>
                  <a:pt x="61480" y="262547"/>
                </a:lnTo>
                <a:lnTo>
                  <a:pt x="61480" y="184848"/>
                </a:lnTo>
                <a:lnTo>
                  <a:pt x="75044" y="184848"/>
                </a:lnTo>
                <a:lnTo>
                  <a:pt x="77635" y="188506"/>
                </a:lnTo>
                <a:lnTo>
                  <a:pt x="81902" y="190893"/>
                </a:lnTo>
                <a:lnTo>
                  <a:pt x="94615" y="190893"/>
                </a:lnTo>
                <a:lnTo>
                  <a:pt x="101015" y="184492"/>
                </a:lnTo>
                <a:lnTo>
                  <a:pt x="101015" y="168706"/>
                </a:lnTo>
                <a:lnTo>
                  <a:pt x="94615" y="162306"/>
                </a:lnTo>
                <a:lnTo>
                  <a:pt x="81902" y="162306"/>
                </a:lnTo>
                <a:lnTo>
                  <a:pt x="77635" y="164693"/>
                </a:lnTo>
                <a:lnTo>
                  <a:pt x="75044" y="168351"/>
                </a:lnTo>
                <a:lnTo>
                  <a:pt x="61480" y="168351"/>
                </a:lnTo>
                <a:lnTo>
                  <a:pt x="61480" y="86944"/>
                </a:lnTo>
                <a:lnTo>
                  <a:pt x="75044" y="86944"/>
                </a:lnTo>
                <a:lnTo>
                  <a:pt x="77635" y="90601"/>
                </a:lnTo>
                <a:lnTo>
                  <a:pt x="81902" y="92989"/>
                </a:lnTo>
                <a:lnTo>
                  <a:pt x="94615" y="92989"/>
                </a:lnTo>
                <a:lnTo>
                  <a:pt x="101015" y="86588"/>
                </a:lnTo>
                <a:lnTo>
                  <a:pt x="101015" y="70802"/>
                </a:lnTo>
                <a:lnTo>
                  <a:pt x="94615" y="64401"/>
                </a:lnTo>
                <a:lnTo>
                  <a:pt x="81902" y="64401"/>
                </a:lnTo>
                <a:lnTo>
                  <a:pt x="77635" y="66789"/>
                </a:lnTo>
                <a:lnTo>
                  <a:pt x="75044" y="70446"/>
                </a:lnTo>
                <a:lnTo>
                  <a:pt x="61480" y="70446"/>
                </a:lnTo>
                <a:lnTo>
                  <a:pt x="61480" y="42938"/>
                </a:lnTo>
                <a:lnTo>
                  <a:pt x="63550" y="32740"/>
                </a:lnTo>
                <a:lnTo>
                  <a:pt x="69189" y="24384"/>
                </a:lnTo>
                <a:lnTo>
                  <a:pt x="77546" y="18745"/>
                </a:lnTo>
                <a:lnTo>
                  <a:pt x="87744" y="16662"/>
                </a:lnTo>
                <a:lnTo>
                  <a:pt x="130810" y="16662"/>
                </a:lnTo>
                <a:lnTo>
                  <a:pt x="130810" y="0"/>
                </a:lnTo>
                <a:lnTo>
                  <a:pt x="87744" y="0"/>
                </a:lnTo>
                <a:lnTo>
                  <a:pt x="71069" y="3378"/>
                </a:lnTo>
                <a:lnTo>
                  <a:pt x="57416" y="12611"/>
                </a:lnTo>
                <a:lnTo>
                  <a:pt x="48196" y="26263"/>
                </a:lnTo>
                <a:lnTo>
                  <a:pt x="44805" y="42938"/>
                </a:lnTo>
                <a:lnTo>
                  <a:pt x="44805" y="70446"/>
                </a:lnTo>
                <a:lnTo>
                  <a:pt x="8242" y="70446"/>
                </a:lnTo>
                <a:lnTo>
                  <a:pt x="3695" y="70446"/>
                </a:lnTo>
                <a:lnTo>
                  <a:pt x="0" y="74155"/>
                </a:lnTo>
                <a:lnTo>
                  <a:pt x="0" y="83235"/>
                </a:lnTo>
                <a:lnTo>
                  <a:pt x="3695" y="86944"/>
                </a:lnTo>
                <a:lnTo>
                  <a:pt x="44805" y="86944"/>
                </a:lnTo>
                <a:lnTo>
                  <a:pt x="44805" y="168351"/>
                </a:lnTo>
                <a:lnTo>
                  <a:pt x="8242" y="168351"/>
                </a:lnTo>
                <a:lnTo>
                  <a:pt x="3695" y="168351"/>
                </a:lnTo>
                <a:lnTo>
                  <a:pt x="0" y="172059"/>
                </a:lnTo>
                <a:lnTo>
                  <a:pt x="0" y="181140"/>
                </a:lnTo>
                <a:lnTo>
                  <a:pt x="3695" y="184848"/>
                </a:lnTo>
                <a:lnTo>
                  <a:pt x="44805" y="184848"/>
                </a:lnTo>
                <a:lnTo>
                  <a:pt x="44805" y="262547"/>
                </a:lnTo>
                <a:lnTo>
                  <a:pt x="8242" y="262547"/>
                </a:lnTo>
                <a:lnTo>
                  <a:pt x="3695" y="262547"/>
                </a:lnTo>
                <a:lnTo>
                  <a:pt x="0" y="266255"/>
                </a:lnTo>
                <a:lnTo>
                  <a:pt x="0" y="275336"/>
                </a:lnTo>
                <a:lnTo>
                  <a:pt x="3695" y="279044"/>
                </a:lnTo>
                <a:lnTo>
                  <a:pt x="44805" y="279044"/>
                </a:lnTo>
                <a:lnTo>
                  <a:pt x="44805" y="356641"/>
                </a:lnTo>
                <a:lnTo>
                  <a:pt x="8242" y="356641"/>
                </a:lnTo>
                <a:lnTo>
                  <a:pt x="3695" y="356641"/>
                </a:lnTo>
                <a:lnTo>
                  <a:pt x="0" y="360362"/>
                </a:lnTo>
                <a:lnTo>
                  <a:pt x="0" y="369443"/>
                </a:lnTo>
                <a:lnTo>
                  <a:pt x="3695" y="373151"/>
                </a:lnTo>
                <a:lnTo>
                  <a:pt x="44805" y="373151"/>
                </a:lnTo>
                <a:lnTo>
                  <a:pt x="44805" y="453237"/>
                </a:lnTo>
                <a:lnTo>
                  <a:pt x="8242" y="453237"/>
                </a:lnTo>
                <a:lnTo>
                  <a:pt x="3695" y="453237"/>
                </a:lnTo>
                <a:lnTo>
                  <a:pt x="0" y="456946"/>
                </a:lnTo>
                <a:lnTo>
                  <a:pt x="0" y="466026"/>
                </a:lnTo>
                <a:lnTo>
                  <a:pt x="3695" y="469734"/>
                </a:lnTo>
                <a:lnTo>
                  <a:pt x="44805" y="469734"/>
                </a:lnTo>
                <a:lnTo>
                  <a:pt x="44805" y="498665"/>
                </a:lnTo>
                <a:lnTo>
                  <a:pt x="48196" y="515340"/>
                </a:lnTo>
                <a:lnTo>
                  <a:pt x="57416" y="528993"/>
                </a:lnTo>
                <a:lnTo>
                  <a:pt x="71069" y="538213"/>
                </a:lnTo>
                <a:lnTo>
                  <a:pt x="87744" y="541604"/>
                </a:lnTo>
                <a:lnTo>
                  <a:pt x="433895" y="541604"/>
                </a:lnTo>
                <a:lnTo>
                  <a:pt x="450570" y="538213"/>
                </a:lnTo>
                <a:lnTo>
                  <a:pt x="464223" y="528993"/>
                </a:lnTo>
                <a:lnTo>
                  <a:pt x="466966" y="524929"/>
                </a:lnTo>
                <a:lnTo>
                  <a:pt x="473443" y="515340"/>
                </a:lnTo>
                <a:lnTo>
                  <a:pt x="476834" y="498665"/>
                </a:lnTo>
                <a:lnTo>
                  <a:pt x="476834" y="388569"/>
                </a:lnTo>
                <a:lnTo>
                  <a:pt x="460159" y="399300"/>
                </a:lnTo>
                <a:lnTo>
                  <a:pt x="460159" y="498665"/>
                </a:lnTo>
                <a:lnTo>
                  <a:pt x="458089" y="508863"/>
                </a:lnTo>
                <a:lnTo>
                  <a:pt x="452450" y="517220"/>
                </a:lnTo>
                <a:lnTo>
                  <a:pt x="444093" y="522859"/>
                </a:lnTo>
                <a:lnTo>
                  <a:pt x="433895" y="524929"/>
                </a:lnTo>
                <a:lnTo>
                  <a:pt x="147485" y="524929"/>
                </a:lnTo>
                <a:lnTo>
                  <a:pt x="147485" y="16662"/>
                </a:lnTo>
                <a:lnTo>
                  <a:pt x="433895" y="16662"/>
                </a:lnTo>
                <a:lnTo>
                  <a:pt x="444093" y="18745"/>
                </a:lnTo>
                <a:lnTo>
                  <a:pt x="452450" y="24384"/>
                </a:lnTo>
                <a:lnTo>
                  <a:pt x="458089" y="32740"/>
                </a:lnTo>
                <a:lnTo>
                  <a:pt x="460159" y="42938"/>
                </a:lnTo>
                <a:lnTo>
                  <a:pt x="460159" y="286004"/>
                </a:lnTo>
                <a:lnTo>
                  <a:pt x="476834" y="275272"/>
                </a:lnTo>
                <a:lnTo>
                  <a:pt x="476834" y="42938"/>
                </a:lnTo>
                <a:close/>
              </a:path>
              <a:path w="539115" h="541655">
                <a:moveTo>
                  <a:pt x="538492" y="317157"/>
                </a:moveTo>
                <a:lnTo>
                  <a:pt x="515810" y="281914"/>
                </a:lnTo>
                <a:lnTo>
                  <a:pt x="502831" y="279095"/>
                </a:lnTo>
                <a:lnTo>
                  <a:pt x="496328" y="281635"/>
                </a:lnTo>
                <a:lnTo>
                  <a:pt x="292341" y="412940"/>
                </a:lnTo>
                <a:lnTo>
                  <a:pt x="290753" y="414083"/>
                </a:lnTo>
                <a:lnTo>
                  <a:pt x="303822" y="423164"/>
                </a:lnTo>
                <a:lnTo>
                  <a:pt x="314706" y="436295"/>
                </a:lnTo>
                <a:lnTo>
                  <a:pt x="322173" y="451612"/>
                </a:lnTo>
                <a:lnTo>
                  <a:pt x="324993" y="467271"/>
                </a:lnTo>
                <a:lnTo>
                  <a:pt x="530682" y="335000"/>
                </a:lnTo>
                <a:lnTo>
                  <a:pt x="535686" y="330123"/>
                </a:lnTo>
                <a:lnTo>
                  <a:pt x="538340" y="323913"/>
                </a:lnTo>
                <a:lnTo>
                  <a:pt x="538492" y="317157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42"/>
          <p:cNvSpPr/>
          <p:nvPr/>
        </p:nvSpPr>
        <p:spPr>
          <a:xfrm>
            <a:off x="5429386" y="4649297"/>
            <a:ext cx="405636" cy="737870"/>
          </a:xfrm>
          <a:custGeom>
            <a:avLst/>
            <a:gdLst/>
            <a:ahLst/>
            <a:cxnLst/>
            <a:rect l="l" t="t" r="r" b="b"/>
            <a:pathLst>
              <a:path w="715645" h="737869">
                <a:moveTo>
                  <a:pt x="659952" y="0"/>
                </a:moveTo>
                <a:lnTo>
                  <a:pt x="55540" y="0"/>
                </a:lnTo>
                <a:lnTo>
                  <a:pt x="33974" y="4382"/>
                </a:lnTo>
                <a:lnTo>
                  <a:pt x="16314" y="16314"/>
                </a:lnTo>
                <a:lnTo>
                  <a:pt x="4382" y="33974"/>
                </a:lnTo>
                <a:lnTo>
                  <a:pt x="0" y="55540"/>
                </a:lnTo>
                <a:lnTo>
                  <a:pt x="0" y="681807"/>
                </a:lnTo>
                <a:lnTo>
                  <a:pt x="4382" y="703373"/>
                </a:lnTo>
                <a:lnTo>
                  <a:pt x="16314" y="721033"/>
                </a:lnTo>
                <a:lnTo>
                  <a:pt x="33974" y="732965"/>
                </a:lnTo>
                <a:lnTo>
                  <a:pt x="55540" y="737348"/>
                </a:lnTo>
                <a:lnTo>
                  <a:pt x="659952" y="737348"/>
                </a:lnTo>
                <a:lnTo>
                  <a:pt x="681518" y="732965"/>
                </a:lnTo>
                <a:lnTo>
                  <a:pt x="699179" y="721033"/>
                </a:lnTo>
                <a:lnTo>
                  <a:pt x="711111" y="703373"/>
                </a:lnTo>
                <a:lnTo>
                  <a:pt x="715493" y="681807"/>
                </a:lnTo>
                <a:lnTo>
                  <a:pt x="715493" y="55540"/>
                </a:lnTo>
                <a:lnTo>
                  <a:pt x="711111" y="33974"/>
                </a:lnTo>
                <a:lnTo>
                  <a:pt x="699179" y="16314"/>
                </a:lnTo>
                <a:lnTo>
                  <a:pt x="681518" y="4382"/>
                </a:lnTo>
                <a:lnTo>
                  <a:pt x="659952" y="0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95" name="object 56"/>
          <p:cNvGrpSpPr/>
          <p:nvPr/>
        </p:nvGrpSpPr>
        <p:grpSpPr>
          <a:xfrm>
            <a:off x="7192704" y="4759152"/>
            <a:ext cx="607695" cy="460375"/>
            <a:chOff x="5029635" y="1036694"/>
            <a:chExt cx="607695" cy="460375"/>
          </a:xfrm>
        </p:grpSpPr>
        <p:sp>
          <p:nvSpPr>
            <p:cNvPr id="96" name="object 57"/>
            <p:cNvSpPr/>
            <p:nvPr/>
          </p:nvSpPr>
          <p:spPr>
            <a:xfrm>
              <a:off x="5187438" y="1205934"/>
              <a:ext cx="285750" cy="290830"/>
            </a:xfrm>
            <a:custGeom>
              <a:avLst/>
              <a:gdLst/>
              <a:ahLst/>
              <a:cxnLst/>
              <a:rect l="l" t="t" r="r" b="b"/>
              <a:pathLst>
                <a:path w="285750" h="290830">
                  <a:moveTo>
                    <a:pt x="192883" y="0"/>
                  </a:moveTo>
                  <a:lnTo>
                    <a:pt x="183941" y="0"/>
                  </a:lnTo>
                  <a:lnTo>
                    <a:pt x="138257" y="120186"/>
                  </a:lnTo>
                  <a:lnTo>
                    <a:pt x="92566" y="0"/>
                  </a:lnTo>
                  <a:lnTo>
                    <a:pt x="56623" y="5788"/>
                  </a:lnTo>
                  <a:lnTo>
                    <a:pt x="27190" y="21504"/>
                  </a:lnTo>
                  <a:lnTo>
                    <a:pt x="7303" y="44751"/>
                  </a:lnTo>
                  <a:lnTo>
                    <a:pt x="0" y="73134"/>
                  </a:lnTo>
                  <a:lnTo>
                    <a:pt x="0" y="261385"/>
                  </a:lnTo>
                  <a:lnTo>
                    <a:pt x="2924" y="272740"/>
                  </a:lnTo>
                  <a:lnTo>
                    <a:pt x="10886" y="282041"/>
                  </a:lnTo>
                  <a:lnTo>
                    <a:pt x="22670" y="288326"/>
                  </a:lnTo>
                  <a:lnTo>
                    <a:pt x="37058" y="290634"/>
                  </a:lnTo>
                  <a:lnTo>
                    <a:pt x="248475" y="290634"/>
                  </a:lnTo>
                  <a:lnTo>
                    <a:pt x="262863" y="288326"/>
                  </a:lnTo>
                  <a:lnTo>
                    <a:pt x="274647" y="282041"/>
                  </a:lnTo>
                  <a:lnTo>
                    <a:pt x="282609" y="272740"/>
                  </a:lnTo>
                  <a:lnTo>
                    <a:pt x="285534" y="261385"/>
                  </a:lnTo>
                  <a:lnTo>
                    <a:pt x="285534" y="73134"/>
                  </a:lnTo>
                  <a:lnTo>
                    <a:pt x="278223" y="44737"/>
                  </a:lnTo>
                  <a:lnTo>
                    <a:pt x="258318" y="21483"/>
                  </a:lnTo>
                  <a:lnTo>
                    <a:pt x="228858" y="5770"/>
                  </a:lnTo>
                  <a:lnTo>
                    <a:pt x="192883" y="0"/>
                  </a:lnTo>
                  <a:close/>
                </a:path>
              </a:pathLst>
            </a:custGeom>
            <a:solidFill>
              <a:srgbClr val="FEFEF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7" name="object 5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239879" y="1036694"/>
              <a:ext cx="171637" cy="165286"/>
            </a:xfrm>
            <a:prstGeom prst="rect">
              <a:avLst/>
            </a:prstGeom>
          </p:spPr>
        </p:pic>
        <p:pic>
          <p:nvPicPr>
            <p:cNvPr id="98" name="object 5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029635" y="1249098"/>
              <a:ext cx="140911" cy="205779"/>
            </a:xfrm>
            <a:prstGeom prst="rect">
              <a:avLst/>
            </a:prstGeom>
          </p:spPr>
        </p:pic>
        <p:pic>
          <p:nvPicPr>
            <p:cNvPr id="99" name="object 6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069718" y="1103370"/>
              <a:ext cx="131187" cy="126338"/>
            </a:xfrm>
            <a:prstGeom prst="rect">
              <a:avLst/>
            </a:prstGeom>
          </p:spPr>
        </p:pic>
        <p:pic>
          <p:nvPicPr>
            <p:cNvPr id="100" name="object 6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489855" y="1249098"/>
              <a:ext cx="147233" cy="205779"/>
            </a:xfrm>
            <a:prstGeom prst="rect">
              <a:avLst/>
            </a:prstGeom>
          </p:spPr>
        </p:pic>
        <p:pic>
          <p:nvPicPr>
            <p:cNvPr id="101" name="object 6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458921" y="1103370"/>
              <a:ext cx="131194" cy="126338"/>
            </a:xfrm>
            <a:prstGeom prst="rect">
              <a:avLst/>
            </a:prstGeom>
          </p:spPr>
        </p:pic>
      </p:grpSp>
      <p:sp>
        <p:nvSpPr>
          <p:cNvPr id="102" name="Прямоугольник 101">
            <a:extLst>
              <a:ext uri="{FF2B5EF4-FFF2-40B4-BE49-F238E27FC236}">
                <a16:creationId xmlns:a16="http://schemas.microsoft.com/office/drawing/2014/main" xmlns="" id="{1BB6C76D-61FD-AA40-81B9-EA318E85C546}"/>
              </a:ext>
            </a:extLst>
          </p:cNvPr>
          <p:cNvSpPr/>
          <p:nvPr/>
        </p:nvSpPr>
        <p:spPr>
          <a:xfrm>
            <a:off x="7936650" y="4723919"/>
            <a:ext cx="199092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 rtl="0" fontAlgn="t">
              <a:buClr>
                <a:srgbClr val="000000"/>
              </a:buClr>
              <a:defRPr/>
            </a:pPr>
            <a:r>
              <a:rPr lang="ru-RU" sz="3800" b="1" dirty="0">
                <a:solidFill>
                  <a:schemeClr val="bg1"/>
                </a:solidFill>
                <a:latin typeface="+mj-lt"/>
                <a:ea typeface="Microsoft JhengHei UI Light" panose="020B0304030504040204" pitchFamily="34" charset="-120"/>
                <a:cs typeface="Arial"/>
                <a:sym typeface="Arial"/>
              </a:rPr>
              <a:t>14002</a:t>
            </a:r>
          </a:p>
        </p:txBody>
      </p:sp>
      <p:sp>
        <p:nvSpPr>
          <p:cNvPr id="103" name="Прямоугольник 102">
            <a:extLst>
              <a:ext uri="{FF2B5EF4-FFF2-40B4-BE49-F238E27FC236}">
                <a16:creationId xmlns:a16="http://schemas.microsoft.com/office/drawing/2014/main" xmlns="" id="{1BB6C76D-61FD-AA40-81B9-EA318E85C546}"/>
              </a:ext>
            </a:extLst>
          </p:cNvPr>
          <p:cNvSpPr/>
          <p:nvPr/>
        </p:nvSpPr>
        <p:spPr>
          <a:xfrm>
            <a:off x="3496197" y="4759241"/>
            <a:ext cx="199092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 rtl="0" fontAlgn="t">
              <a:buClr>
                <a:srgbClr val="000000"/>
              </a:buClr>
              <a:defRPr/>
            </a:pPr>
            <a:r>
              <a:rPr lang="en-US" sz="3800" b="1" dirty="0">
                <a:solidFill>
                  <a:schemeClr val="bg1"/>
                </a:solidFill>
                <a:latin typeface="+mj-lt"/>
                <a:ea typeface="Microsoft JhengHei UI Light" panose="020B0304030504040204" pitchFamily="34" charset="-120"/>
                <a:cs typeface="Arial"/>
                <a:sym typeface="Arial"/>
              </a:rPr>
              <a:t>199</a:t>
            </a:r>
            <a:r>
              <a:rPr lang="ru-RU" sz="3800" b="1" dirty="0">
                <a:solidFill>
                  <a:schemeClr val="bg1"/>
                </a:solidFill>
                <a:latin typeface="+mj-lt"/>
                <a:ea typeface="Microsoft JhengHei UI Light" panose="020B0304030504040204" pitchFamily="34" charset="-120"/>
                <a:cs typeface="Arial"/>
                <a:sym typeface="Arial"/>
              </a:rPr>
              <a:t>1</a:t>
            </a:r>
          </a:p>
        </p:txBody>
      </p:sp>
      <p:sp>
        <p:nvSpPr>
          <p:cNvPr id="104" name="Прямоугольник 103">
            <a:extLst>
              <a:ext uri="{FF2B5EF4-FFF2-40B4-BE49-F238E27FC236}">
                <a16:creationId xmlns:a16="http://schemas.microsoft.com/office/drawing/2014/main" xmlns="" id="{1BB6C76D-61FD-AA40-81B9-EA318E85C546}"/>
              </a:ext>
            </a:extLst>
          </p:cNvPr>
          <p:cNvSpPr/>
          <p:nvPr/>
        </p:nvSpPr>
        <p:spPr>
          <a:xfrm>
            <a:off x="1202414" y="4770805"/>
            <a:ext cx="199092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 rtl="0" fontAlgn="t">
              <a:buClr>
                <a:srgbClr val="000000"/>
              </a:buClr>
              <a:defRPr/>
            </a:pPr>
            <a:r>
              <a:rPr lang="en-US" sz="3800" b="1" dirty="0">
                <a:solidFill>
                  <a:srgbClr val="0041C8"/>
                </a:solidFill>
                <a:latin typeface="+mj-lt"/>
                <a:ea typeface="Microsoft JhengHei UI Light" panose="020B0304030504040204" pitchFamily="34" charset="-120"/>
                <a:cs typeface="Arial"/>
                <a:sym typeface="Arial"/>
              </a:rPr>
              <a:t>1980</a:t>
            </a:r>
            <a:endParaRPr lang="ru-RU" sz="3800" b="1" dirty="0">
              <a:solidFill>
                <a:srgbClr val="0041C8"/>
              </a:solidFill>
              <a:latin typeface="+mj-lt"/>
              <a:ea typeface="Microsoft JhengHei UI Light" panose="020B0304030504040204" pitchFamily="34" charset="-12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71915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1334" y="2238"/>
            <a:ext cx="3862070" cy="561340"/>
          </a:xfrm>
          <a:custGeom>
            <a:avLst/>
            <a:gdLst/>
            <a:ahLst/>
            <a:cxnLst/>
            <a:rect l="l" t="t" r="r" b="b"/>
            <a:pathLst>
              <a:path w="3862070" h="561340">
                <a:moveTo>
                  <a:pt x="3861686" y="0"/>
                </a:moveTo>
                <a:lnTo>
                  <a:pt x="0" y="0"/>
                </a:lnTo>
                <a:lnTo>
                  <a:pt x="0" y="561272"/>
                </a:lnTo>
                <a:lnTo>
                  <a:pt x="3861686" y="561272"/>
                </a:lnTo>
                <a:lnTo>
                  <a:pt x="3861686" y="0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0" y="4641849"/>
            <a:ext cx="3135313" cy="827221"/>
          </a:xfrm>
          <a:custGeom>
            <a:avLst/>
            <a:gdLst/>
            <a:ahLst/>
            <a:cxnLst/>
            <a:rect l="l" t="t" r="r" b="b"/>
            <a:pathLst>
              <a:path w="2124075" h="1188720">
                <a:moveTo>
                  <a:pt x="0" y="1188533"/>
                </a:moveTo>
                <a:lnTo>
                  <a:pt x="2123488" y="1188533"/>
                </a:lnTo>
                <a:lnTo>
                  <a:pt x="2123488" y="0"/>
                </a:lnTo>
                <a:lnTo>
                  <a:pt x="0" y="0"/>
                </a:lnTo>
                <a:lnTo>
                  <a:pt x="0" y="1188533"/>
                </a:lnTo>
                <a:close/>
              </a:path>
            </a:pathLst>
          </a:custGeom>
          <a:solidFill>
            <a:srgbClr val="00B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7" name="object 27"/>
          <p:cNvGrpSpPr/>
          <p:nvPr/>
        </p:nvGrpSpPr>
        <p:grpSpPr>
          <a:xfrm>
            <a:off x="3134726" y="4641849"/>
            <a:ext cx="6596649" cy="827222"/>
            <a:chOff x="2123488" y="4280351"/>
            <a:chExt cx="5578475" cy="1188720"/>
          </a:xfrm>
        </p:grpSpPr>
        <p:sp>
          <p:nvSpPr>
            <p:cNvPr id="28" name="object 28"/>
            <p:cNvSpPr/>
            <p:nvPr/>
          </p:nvSpPr>
          <p:spPr>
            <a:xfrm>
              <a:off x="4477543" y="4280351"/>
              <a:ext cx="897255" cy="1188720"/>
            </a:xfrm>
            <a:custGeom>
              <a:avLst/>
              <a:gdLst/>
              <a:ahLst/>
              <a:cxnLst/>
              <a:rect l="l" t="t" r="r" b="b"/>
              <a:pathLst>
                <a:path w="897254" h="1188720">
                  <a:moveTo>
                    <a:pt x="896830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896830" y="1188533"/>
                  </a:lnTo>
                  <a:lnTo>
                    <a:pt x="896830" y="0"/>
                  </a:lnTo>
                  <a:close/>
                </a:path>
              </a:pathLst>
            </a:custGeom>
            <a:solidFill>
              <a:srgbClr val="0082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123488" y="4280351"/>
              <a:ext cx="2354580" cy="1188720"/>
            </a:xfrm>
            <a:custGeom>
              <a:avLst/>
              <a:gdLst/>
              <a:ahLst/>
              <a:cxnLst/>
              <a:rect l="l" t="t" r="r" b="b"/>
              <a:pathLst>
                <a:path w="2354579" h="1188720">
                  <a:moveTo>
                    <a:pt x="2354051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54051" y="1188533"/>
                  </a:lnTo>
                  <a:lnTo>
                    <a:pt x="2354051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374374" y="4280351"/>
              <a:ext cx="2327910" cy="1188720"/>
            </a:xfrm>
            <a:custGeom>
              <a:avLst/>
              <a:gdLst/>
              <a:ahLst/>
              <a:cxnLst/>
              <a:rect l="l" t="t" r="r" b="b"/>
              <a:pathLst>
                <a:path w="2327909" h="1188720">
                  <a:moveTo>
                    <a:pt x="2327530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27530" y="1188533"/>
                  </a:lnTo>
                  <a:lnTo>
                    <a:pt x="2327530" y="0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/>
          <p:nvPr/>
        </p:nvSpPr>
        <p:spPr>
          <a:xfrm>
            <a:off x="7358202" y="362154"/>
            <a:ext cx="248285" cy="120014"/>
          </a:xfrm>
          <a:custGeom>
            <a:avLst/>
            <a:gdLst/>
            <a:ahLst/>
            <a:cxnLst/>
            <a:rect l="l" t="t" r="r" b="b"/>
            <a:pathLst>
              <a:path w="248284" h="120015">
                <a:moveTo>
                  <a:pt x="102654" y="0"/>
                </a:moveTo>
                <a:lnTo>
                  <a:pt x="0" y="0"/>
                </a:lnTo>
                <a:lnTo>
                  <a:pt x="0" y="112903"/>
                </a:lnTo>
                <a:lnTo>
                  <a:pt x="33566" y="112903"/>
                </a:lnTo>
                <a:lnTo>
                  <a:pt x="33566" y="28054"/>
                </a:lnTo>
                <a:lnTo>
                  <a:pt x="87198" y="28054"/>
                </a:lnTo>
                <a:lnTo>
                  <a:pt x="102654" y="0"/>
                </a:lnTo>
                <a:close/>
              </a:path>
              <a:path w="248284" h="120015">
                <a:moveTo>
                  <a:pt x="147345" y="0"/>
                </a:moveTo>
                <a:lnTo>
                  <a:pt x="114020" y="0"/>
                </a:lnTo>
                <a:lnTo>
                  <a:pt x="114020" y="74701"/>
                </a:lnTo>
                <a:lnTo>
                  <a:pt x="122072" y="70942"/>
                </a:lnTo>
                <a:lnTo>
                  <a:pt x="130683" y="66370"/>
                </a:lnTo>
                <a:lnTo>
                  <a:pt x="139293" y="61239"/>
                </a:lnTo>
                <a:lnTo>
                  <a:pt x="147345" y="55841"/>
                </a:lnTo>
                <a:lnTo>
                  <a:pt x="147345" y="0"/>
                </a:lnTo>
                <a:close/>
              </a:path>
              <a:path w="248284" h="120015">
                <a:moveTo>
                  <a:pt x="247853" y="254"/>
                </a:moveTo>
                <a:lnTo>
                  <a:pt x="221754" y="254"/>
                </a:lnTo>
                <a:lnTo>
                  <a:pt x="198704" y="24790"/>
                </a:lnTo>
                <a:lnTo>
                  <a:pt x="171411" y="50088"/>
                </a:lnTo>
                <a:lnTo>
                  <a:pt x="142367" y="72694"/>
                </a:lnTo>
                <a:lnTo>
                  <a:pt x="114020" y="89217"/>
                </a:lnTo>
                <a:lnTo>
                  <a:pt x="114020" y="119684"/>
                </a:lnTo>
                <a:lnTo>
                  <a:pt x="139585" y="107861"/>
                </a:lnTo>
                <a:lnTo>
                  <a:pt x="164960" y="92087"/>
                </a:lnTo>
                <a:lnTo>
                  <a:pt x="189979" y="72656"/>
                </a:lnTo>
                <a:lnTo>
                  <a:pt x="214515" y="49847"/>
                </a:lnTo>
                <a:lnTo>
                  <a:pt x="214515" y="113157"/>
                </a:lnTo>
                <a:lnTo>
                  <a:pt x="247853" y="113157"/>
                </a:lnTo>
                <a:lnTo>
                  <a:pt x="247853" y="254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7178700" y="303404"/>
            <a:ext cx="165100" cy="172085"/>
          </a:xfrm>
          <a:custGeom>
            <a:avLst/>
            <a:gdLst/>
            <a:ahLst/>
            <a:cxnLst/>
            <a:rect l="l" t="t" r="r" b="b"/>
            <a:pathLst>
              <a:path w="165100" h="172084">
                <a:moveTo>
                  <a:pt x="77787" y="143852"/>
                </a:moveTo>
                <a:lnTo>
                  <a:pt x="17386" y="143852"/>
                </a:lnTo>
                <a:lnTo>
                  <a:pt x="0" y="171907"/>
                </a:lnTo>
                <a:lnTo>
                  <a:pt x="77787" y="171907"/>
                </a:lnTo>
                <a:lnTo>
                  <a:pt x="77787" y="143852"/>
                </a:lnTo>
                <a:close/>
              </a:path>
              <a:path w="165100" h="172084">
                <a:moveTo>
                  <a:pt x="164515" y="171653"/>
                </a:moveTo>
                <a:lnTo>
                  <a:pt x="99288" y="0"/>
                </a:lnTo>
                <a:lnTo>
                  <a:pt x="54838" y="0"/>
                </a:lnTo>
                <a:lnTo>
                  <a:pt x="98564" y="101066"/>
                </a:lnTo>
                <a:lnTo>
                  <a:pt x="89420" y="97332"/>
                </a:lnTo>
                <a:lnTo>
                  <a:pt x="80086" y="94780"/>
                </a:lnTo>
                <a:lnTo>
                  <a:pt x="70027" y="93306"/>
                </a:lnTo>
                <a:lnTo>
                  <a:pt x="58699" y="92837"/>
                </a:lnTo>
                <a:lnTo>
                  <a:pt x="53136" y="92837"/>
                </a:lnTo>
                <a:lnTo>
                  <a:pt x="45643" y="93319"/>
                </a:lnTo>
                <a:lnTo>
                  <a:pt x="43726" y="93814"/>
                </a:lnTo>
                <a:lnTo>
                  <a:pt x="25844" y="125971"/>
                </a:lnTo>
                <a:lnTo>
                  <a:pt x="27533" y="125971"/>
                </a:lnTo>
                <a:lnTo>
                  <a:pt x="35750" y="124993"/>
                </a:lnTo>
                <a:lnTo>
                  <a:pt x="46380" y="124993"/>
                </a:lnTo>
                <a:lnTo>
                  <a:pt x="90309" y="133616"/>
                </a:lnTo>
                <a:lnTo>
                  <a:pt x="120307" y="166103"/>
                </a:lnTo>
                <a:lnTo>
                  <a:pt x="121513" y="171653"/>
                </a:lnTo>
                <a:lnTo>
                  <a:pt x="164515" y="17165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6" name="object 36"/>
          <p:cNvGrpSpPr/>
          <p:nvPr/>
        </p:nvGrpSpPr>
        <p:grpSpPr>
          <a:xfrm>
            <a:off x="7928334" y="362147"/>
            <a:ext cx="302260" cy="113664"/>
            <a:chOff x="6917097" y="362147"/>
            <a:chExt cx="302260" cy="113664"/>
          </a:xfrm>
        </p:grpSpPr>
        <p:sp>
          <p:nvSpPr>
            <p:cNvPr id="37" name="object 37"/>
            <p:cNvSpPr/>
            <p:nvPr/>
          </p:nvSpPr>
          <p:spPr>
            <a:xfrm>
              <a:off x="6917097" y="362147"/>
              <a:ext cx="149225" cy="113664"/>
            </a:xfrm>
            <a:custGeom>
              <a:avLst/>
              <a:gdLst/>
              <a:ahLst/>
              <a:cxnLst/>
              <a:rect l="l" t="t" r="r" b="b"/>
              <a:pathLst>
                <a:path w="149225" h="113665">
                  <a:moveTo>
                    <a:pt x="148808" y="0"/>
                  </a:moveTo>
                  <a:lnTo>
                    <a:pt x="37922" y="0"/>
                  </a:lnTo>
                  <a:lnTo>
                    <a:pt x="37922" y="10401"/>
                  </a:lnTo>
                  <a:lnTo>
                    <a:pt x="37656" y="33323"/>
                  </a:lnTo>
                  <a:lnTo>
                    <a:pt x="34058" y="73987"/>
                  </a:lnTo>
                  <a:lnTo>
                    <a:pt x="26800" y="85594"/>
                  </a:lnTo>
                  <a:lnTo>
                    <a:pt x="14485" y="85594"/>
                  </a:lnTo>
                  <a:lnTo>
                    <a:pt x="0" y="112428"/>
                  </a:lnTo>
                  <a:lnTo>
                    <a:pt x="6518" y="113397"/>
                  </a:lnTo>
                  <a:lnTo>
                    <a:pt x="12562" y="113634"/>
                  </a:lnTo>
                  <a:lnTo>
                    <a:pt x="21739" y="113634"/>
                  </a:lnTo>
                  <a:lnTo>
                    <a:pt x="61246" y="84160"/>
                  </a:lnTo>
                  <a:lnTo>
                    <a:pt x="66790" y="42046"/>
                  </a:lnTo>
                  <a:lnTo>
                    <a:pt x="67153" y="26601"/>
                  </a:lnTo>
                  <a:lnTo>
                    <a:pt x="115469" y="26601"/>
                  </a:lnTo>
                  <a:lnTo>
                    <a:pt x="115469" y="112910"/>
                  </a:lnTo>
                  <a:lnTo>
                    <a:pt x="148808" y="112910"/>
                  </a:lnTo>
                  <a:lnTo>
                    <a:pt x="148808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94894" y="362147"/>
              <a:ext cx="124413" cy="112900"/>
            </a:xfrm>
            <a:prstGeom prst="rect">
              <a:avLst/>
            </a:prstGeom>
          </p:spPr>
        </p:pic>
      </p:grpSp>
      <p:sp>
        <p:nvSpPr>
          <p:cNvPr id="39" name="object 39"/>
          <p:cNvSpPr/>
          <p:nvPr/>
        </p:nvSpPr>
        <p:spPr>
          <a:xfrm>
            <a:off x="7619821" y="357570"/>
            <a:ext cx="311150" cy="147955"/>
          </a:xfrm>
          <a:custGeom>
            <a:avLst/>
            <a:gdLst/>
            <a:ahLst/>
            <a:cxnLst/>
            <a:rect l="l" t="t" r="r" b="b"/>
            <a:pathLst>
              <a:path w="311150" h="147954">
                <a:moveTo>
                  <a:pt x="173456" y="117487"/>
                </a:moveTo>
                <a:lnTo>
                  <a:pt x="158965" y="90170"/>
                </a:lnTo>
                <a:lnTo>
                  <a:pt x="51549" y="90170"/>
                </a:lnTo>
                <a:lnTo>
                  <a:pt x="54559" y="77076"/>
                </a:lnTo>
                <a:lnTo>
                  <a:pt x="56832" y="65532"/>
                </a:lnTo>
                <a:lnTo>
                  <a:pt x="58559" y="51498"/>
                </a:lnTo>
                <a:lnTo>
                  <a:pt x="59918" y="30949"/>
                </a:lnTo>
                <a:lnTo>
                  <a:pt x="106540" y="30949"/>
                </a:lnTo>
                <a:lnTo>
                  <a:pt x="106540" y="76644"/>
                </a:lnTo>
                <a:lnTo>
                  <a:pt x="139877" y="76644"/>
                </a:lnTo>
                <a:lnTo>
                  <a:pt x="139877" y="4584"/>
                </a:lnTo>
                <a:lnTo>
                  <a:pt x="31394" y="4584"/>
                </a:lnTo>
                <a:lnTo>
                  <a:pt x="30543" y="29260"/>
                </a:lnTo>
                <a:lnTo>
                  <a:pt x="28943" y="51130"/>
                </a:lnTo>
                <a:lnTo>
                  <a:pt x="25920" y="71132"/>
                </a:lnTo>
                <a:lnTo>
                  <a:pt x="20815" y="90170"/>
                </a:lnTo>
                <a:lnTo>
                  <a:pt x="0" y="90170"/>
                </a:lnTo>
                <a:lnTo>
                  <a:pt x="0" y="147955"/>
                </a:lnTo>
                <a:lnTo>
                  <a:pt x="30683" y="147955"/>
                </a:lnTo>
                <a:lnTo>
                  <a:pt x="30683" y="117487"/>
                </a:lnTo>
                <a:lnTo>
                  <a:pt x="173456" y="117487"/>
                </a:lnTo>
                <a:close/>
              </a:path>
              <a:path w="311150" h="147954">
                <a:moveTo>
                  <a:pt x="311137" y="71323"/>
                </a:moveTo>
                <a:lnTo>
                  <a:pt x="307225" y="39573"/>
                </a:lnTo>
                <a:lnTo>
                  <a:pt x="294474" y="17348"/>
                </a:lnTo>
                <a:lnTo>
                  <a:pt x="272478" y="4279"/>
                </a:lnTo>
                <a:lnTo>
                  <a:pt x="240842" y="0"/>
                </a:lnTo>
                <a:lnTo>
                  <a:pt x="210781" y="4267"/>
                </a:lnTo>
                <a:lnTo>
                  <a:pt x="188214" y="16560"/>
                </a:lnTo>
                <a:lnTo>
                  <a:pt x="174028" y="36106"/>
                </a:lnTo>
                <a:lnTo>
                  <a:pt x="169100" y="62128"/>
                </a:lnTo>
                <a:lnTo>
                  <a:pt x="173736" y="87782"/>
                </a:lnTo>
                <a:lnTo>
                  <a:pt x="187553" y="106502"/>
                </a:lnTo>
                <a:lnTo>
                  <a:pt x="210375" y="117957"/>
                </a:lnTo>
                <a:lnTo>
                  <a:pt x="242049" y="121843"/>
                </a:lnTo>
                <a:lnTo>
                  <a:pt x="256717" y="121653"/>
                </a:lnTo>
                <a:lnTo>
                  <a:pt x="308724" y="91147"/>
                </a:lnTo>
                <a:lnTo>
                  <a:pt x="293509" y="93408"/>
                </a:lnTo>
                <a:lnTo>
                  <a:pt x="276745" y="95072"/>
                </a:lnTo>
                <a:lnTo>
                  <a:pt x="259283" y="96113"/>
                </a:lnTo>
                <a:lnTo>
                  <a:pt x="242062" y="96469"/>
                </a:lnTo>
                <a:lnTo>
                  <a:pt x="224040" y="94386"/>
                </a:lnTo>
                <a:lnTo>
                  <a:pt x="211467" y="88036"/>
                </a:lnTo>
                <a:lnTo>
                  <a:pt x="204114" y="77190"/>
                </a:lnTo>
                <a:lnTo>
                  <a:pt x="201714" y="61645"/>
                </a:lnTo>
                <a:lnTo>
                  <a:pt x="204292" y="45656"/>
                </a:lnTo>
                <a:lnTo>
                  <a:pt x="211861" y="33820"/>
                </a:lnTo>
                <a:lnTo>
                  <a:pt x="224142" y="26454"/>
                </a:lnTo>
                <a:lnTo>
                  <a:pt x="240842" y="23926"/>
                </a:lnTo>
                <a:lnTo>
                  <a:pt x="255270" y="25501"/>
                </a:lnTo>
                <a:lnTo>
                  <a:pt x="266242" y="30187"/>
                </a:lnTo>
                <a:lnTo>
                  <a:pt x="273634" y="37909"/>
                </a:lnTo>
                <a:lnTo>
                  <a:pt x="277329" y="48590"/>
                </a:lnTo>
                <a:lnTo>
                  <a:pt x="229006" y="48590"/>
                </a:lnTo>
                <a:lnTo>
                  <a:pt x="216687" y="71323"/>
                </a:lnTo>
                <a:lnTo>
                  <a:pt x="311137" y="7132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21"/>
          <p:cNvSpPr txBox="1"/>
          <p:nvPr/>
        </p:nvSpPr>
        <p:spPr>
          <a:xfrm>
            <a:off x="1749839" y="189038"/>
            <a:ext cx="238506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b="1" spc="-30" dirty="0">
                <a:solidFill>
                  <a:srgbClr val="FEFEFE"/>
                </a:solidFill>
                <a:latin typeface="Candara Light" panose="020E0502030303020204" pitchFamily="34" charset="0"/>
                <a:cs typeface="Tahoma"/>
              </a:rPr>
              <a:t>БИЗНЕС В АГИДЕЛИ</a:t>
            </a:r>
            <a:endParaRPr dirty="0">
              <a:latin typeface="Candara Light" panose="020E0502030303020204" pitchFamily="34" charset="0"/>
              <a:cs typeface="Tahoma"/>
            </a:endParaRPr>
          </a:p>
        </p:txBody>
      </p:sp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xmlns="" id="{E88F3CB7-9F49-FB08-DB9B-2E97818B85D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8622099"/>
              </p:ext>
            </p:extLst>
          </p:nvPr>
        </p:nvGraphicFramePr>
        <p:xfrm>
          <a:off x="1754675" y="840818"/>
          <a:ext cx="5736306" cy="3457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8A99901-1D04-E717-B2F4-B0123A6EF9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xmlns="" id="{01D806C9-5BD1-76C4-A759-AE35452C364E}"/>
              </a:ext>
            </a:extLst>
          </p:cNvPr>
          <p:cNvSpPr/>
          <p:nvPr/>
        </p:nvSpPr>
        <p:spPr>
          <a:xfrm>
            <a:off x="1003617" y="76900"/>
            <a:ext cx="3862070" cy="561340"/>
          </a:xfrm>
          <a:custGeom>
            <a:avLst/>
            <a:gdLst/>
            <a:ahLst/>
            <a:cxnLst/>
            <a:rect l="l" t="t" r="r" b="b"/>
            <a:pathLst>
              <a:path w="3862070" h="561340">
                <a:moveTo>
                  <a:pt x="3861686" y="0"/>
                </a:moveTo>
                <a:lnTo>
                  <a:pt x="0" y="0"/>
                </a:lnTo>
                <a:lnTo>
                  <a:pt x="0" y="561272"/>
                </a:lnTo>
                <a:lnTo>
                  <a:pt x="3861686" y="561272"/>
                </a:lnTo>
                <a:lnTo>
                  <a:pt x="3861686" y="0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xmlns="" id="{5BECB733-1465-6221-F892-D2C6FA6EFBFC}"/>
              </a:ext>
            </a:extLst>
          </p:cNvPr>
          <p:cNvSpPr/>
          <p:nvPr/>
        </p:nvSpPr>
        <p:spPr>
          <a:xfrm>
            <a:off x="0" y="4794249"/>
            <a:ext cx="3494087" cy="674821"/>
          </a:xfrm>
          <a:custGeom>
            <a:avLst/>
            <a:gdLst/>
            <a:ahLst/>
            <a:cxnLst/>
            <a:rect l="l" t="t" r="r" b="b"/>
            <a:pathLst>
              <a:path w="2124075" h="1188720">
                <a:moveTo>
                  <a:pt x="0" y="1188533"/>
                </a:moveTo>
                <a:lnTo>
                  <a:pt x="2123488" y="1188533"/>
                </a:lnTo>
                <a:lnTo>
                  <a:pt x="2123488" y="0"/>
                </a:lnTo>
                <a:lnTo>
                  <a:pt x="0" y="0"/>
                </a:lnTo>
                <a:lnTo>
                  <a:pt x="0" y="1188533"/>
                </a:lnTo>
                <a:close/>
              </a:path>
            </a:pathLst>
          </a:custGeom>
          <a:solidFill>
            <a:srgbClr val="00B9FF"/>
          </a:solidFill>
        </p:spPr>
        <p:txBody>
          <a:bodyPr wrap="square" lIns="0" tIns="0" rIns="0" bIns="0" rtlCol="0"/>
          <a:lstStyle/>
          <a:p>
            <a:pPr algn="ctr"/>
            <a:r>
              <a:rPr lang="ru-RU" sz="1800" b="1" dirty="0">
                <a:solidFill>
                  <a:schemeClr val="bg1"/>
                </a:solidFill>
                <a:latin typeface="Candara Light" panose="020E0502030303020204" pitchFamily="34" charset="0"/>
                <a:ea typeface="Calibri"/>
                <a:cs typeface="Calibri"/>
                <a:sym typeface="Calibri"/>
              </a:rPr>
              <a:t>Снижение уровня безработицы с 1,68% до 1,0 %.</a:t>
            </a:r>
            <a:endParaRPr dirty="0">
              <a:solidFill>
                <a:schemeClr val="bg1"/>
              </a:solidFill>
            </a:endParaRPr>
          </a:p>
        </p:txBody>
      </p:sp>
      <p:grpSp>
        <p:nvGrpSpPr>
          <p:cNvPr id="27" name="object 27">
            <a:extLst>
              <a:ext uri="{FF2B5EF4-FFF2-40B4-BE49-F238E27FC236}">
                <a16:creationId xmlns:a16="http://schemas.microsoft.com/office/drawing/2014/main" xmlns="" id="{BF8D682E-6D5D-2BE8-5001-DBF9797AF607}"/>
              </a:ext>
            </a:extLst>
          </p:cNvPr>
          <p:cNvGrpSpPr/>
          <p:nvPr/>
        </p:nvGrpSpPr>
        <p:grpSpPr>
          <a:xfrm>
            <a:off x="3404177" y="4794249"/>
            <a:ext cx="6327198" cy="674822"/>
            <a:chOff x="2123488" y="4280351"/>
            <a:chExt cx="5578475" cy="1188720"/>
          </a:xfrm>
        </p:grpSpPr>
        <p:sp>
          <p:nvSpPr>
            <p:cNvPr id="28" name="object 28">
              <a:extLst>
                <a:ext uri="{FF2B5EF4-FFF2-40B4-BE49-F238E27FC236}">
                  <a16:creationId xmlns:a16="http://schemas.microsoft.com/office/drawing/2014/main" xmlns="" id="{2602EF5F-D121-C990-048F-13A8F13D89A2}"/>
                </a:ext>
              </a:extLst>
            </p:cNvPr>
            <p:cNvSpPr/>
            <p:nvPr/>
          </p:nvSpPr>
          <p:spPr>
            <a:xfrm>
              <a:off x="4477543" y="4280351"/>
              <a:ext cx="897255" cy="1188720"/>
            </a:xfrm>
            <a:custGeom>
              <a:avLst/>
              <a:gdLst/>
              <a:ahLst/>
              <a:cxnLst/>
              <a:rect l="l" t="t" r="r" b="b"/>
              <a:pathLst>
                <a:path w="897254" h="1188720">
                  <a:moveTo>
                    <a:pt x="896830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896830" y="1188533"/>
                  </a:lnTo>
                  <a:lnTo>
                    <a:pt x="896830" y="0"/>
                  </a:lnTo>
                  <a:close/>
                </a:path>
              </a:pathLst>
            </a:custGeom>
            <a:solidFill>
              <a:srgbClr val="0082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>
              <a:extLst>
                <a:ext uri="{FF2B5EF4-FFF2-40B4-BE49-F238E27FC236}">
                  <a16:creationId xmlns:a16="http://schemas.microsoft.com/office/drawing/2014/main" xmlns="" id="{B13D59E4-8251-5B79-56AB-8A60CC198E48}"/>
                </a:ext>
              </a:extLst>
            </p:cNvPr>
            <p:cNvSpPr/>
            <p:nvPr/>
          </p:nvSpPr>
          <p:spPr>
            <a:xfrm>
              <a:off x="2123488" y="4280351"/>
              <a:ext cx="2354580" cy="1188720"/>
            </a:xfrm>
            <a:custGeom>
              <a:avLst/>
              <a:gdLst/>
              <a:ahLst/>
              <a:cxnLst/>
              <a:rect l="l" t="t" r="r" b="b"/>
              <a:pathLst>
                <a:path w="2354579" h="1188720">
                  <a:moveTo>
                    <a:pt x="2354051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54051" y="1188533"/>
                  </a:lnTo>
                  <a:lnTo>
                    <a:pt x="2354051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>
              <a:extLst>
                <a:ext uri="{FF2B5EF4-FFF2-40B4-BE49-F238E27FC236}">
                  <a16:creationId xmlns:a16="http://schemas.microsoft.com/office/drawing/2014/main" xmlns="" id="{DE845435-A377-1D83-808C-A83EE36FD8E2}"/>
                </a:ext>
              </a:extLst>
            </p:cNvPr>
            <p:cNvSpPr/>
            <p:nvPr/>
          </p:nvSpPr>
          <p:spPr>
            <a:xfrm>
              <a:off x="5374374" y="4280351"/>
              <a:ext cx="2327910" cy="1188720"/>
            </a:xfrm>
            <a:custGeom>
              <a:avLst/>
              <a:gdLst/>
              <a:ahLst/>
              <a:cxnLst/>
              <a:rect l="l" t="t" r="r" b="b"/>
              <a:pathLst>
                <a:path w="2327909" h="1188720">
                  <a:moveTo>
                    <a:pt x="2327530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27530" y="1188533"/>
                  </a:lnTo>
                  <a:lnTo>
                    <a:pt x="2327530" y="0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>
            <a:extLst>
              <a:ext uri="{FF2B5EF4-FFF2-40B4-BE49-F238E27FC236}">
                <a16:creationId xmlns:a16="http://schemas.microsoft.com/office/drawing/2014/main" xmlns="" id="{0BF63B1C-EE7D-3C45-3AF4-A406946246CD}"/>
              </a:ext>
            </a:extLst>
          </p:cNvPr>
          <p:cNvSpPr/>
          <p:nvPr/>
        </p:nvSpPr>
        <p:spPr>
          <a:xfrm>
            <a:off x="7358202" y="362154"/>
            <a:ext cx="248285" cy="120014"/>
          </a:xfrm>
          <a:custGeom>
            <a:avLst/>
            <a:gdLst/>
            <a:ahLst/>
            <a:cxnLst/>
            <a:rect l="l" t="t" r="r" b="b"/>
            <a:pathLst>
              <a:path w="248284" h="120015">
                <a:moveTo>
                  <a:pt x="102654" y="0"/>
                </a:moveTo>
                <a:lnTo>
                  <a:pt x="0" y="0"/>
                </a:lnTo>
                <a:lnTo>
                  <a:pt x="0" y="112903"/>
                </a:lnTo>
                <a:lnTo>
                  <a:pt x="33566" y="112903"/>
                </a:lnTo>
                <a:lnTo>
                  <a:pt x="33566" y="28054"/>
                </a:lnTo>
                <a:lnTo>
                  <a:pt x="87198" y="28054"/>
                </a:lnTo>
                <a:lnTo>
                  <a:pt x="102654" y="0"/>
                </a:lnTo>
                <a:close/>
              </a:path>
              <a:path w="248284" h="120015">
                <a:moveTo>
                  <a:pt x="147345" y="0"/>
                </a:moveTo>
                <a:lnTo>
                  <a:pt x="114020" y="0"/>
                </a:lnTo>
                <a:lnTo>
                  <a:pt x="114020" y="74701"/>
                </a:lnTo>
                <a:lnTo>
                  <a:pt x="122072" y="70942"/>
                </a:lnTo>
                <a:lnTo>
                  <a:pt x="130683" y="66370"/>
                </a:lnTo>
                <a:lnTo>
                  <a:pt x="139293" y="61239"/>
                </a:lnTo>
                <a:lnTo>
                  <a:pt x="147345" y="55841"/>
                </a:lnTo>
                <a:lnTo>
                  <a:pt x="147345" y="0"/>
                </a:lnTo>
                <a:close/>
              </a:path>
              <a:path w="248284" h="120015">
                <a:moveTo>
                  <a:pt x="247853" y="254"/>
                </a:moveTo>
                <a:lnTo>
                  <a:pt x="221754" y="254"/>
                </a:lnTo>
                <a:lnTo>
                  <a:pt x="198704" y="24790"/>
                </a:lnTo>
                <a:lnTo>
                  <a:pt x="171411" y="50088"/>
                </a:lnTo>
                <a:lnTo>
                  <a:pt x="142367" y="72694"/>
                </a:lnTo>
                <a:lnTo>
                  <a:pt x="114020" y="89217"/>
                </a:lnTo>
                <a:lnTo>
                  <a:pt x="114020" y="119684"/>
                </a:lnTo>
                <a:lnTo>
                  <a:pt x="139585" y="107861"/>
                </a:lnTo>
                <a:lnTo>
                  <a:pt x="164960" y="92087"/>
                </a:lnTo>
                <a:lnTo>
                  <a:pt x="189979" y="72656"/>
                </a:lnTo>
                <a:lnTo>
                  <a:pt x="214515" y="49847"/>
                </a:lnTo>
                <a:lnTo>
                  <a:pt x="214515" y="113157"/>
                </a:lnTo>
                <a:lnTo>
                  <a:pt x="247853" y="113157"/>
                </a:lnTo>
                <a:lnTo>
                  <a:pt x="247853" y="254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xmlns="" id="{FDADDFB9-2E6D-00F0-EF55-05FD2B1154E5}"/>
              </a:ext>
            </a:extLst>
          </p:cNvPr>
          <p:cNvSpPr/>
          <p:nvPr/>
        </p:nvSpPr>
        <p:spPr>
          <a:xfrm>
            <a:off x="7178700" y="303404"/>
            <a:ext cx="165100" cy="172085"/>
          </a:xfrm>
          <a:custGeom>
            <a:avLst/>
            <a:gdLst/>
            <a:ahLst/>
            <a:cxnLst/>
            <a:rect l="l" t="t" r="r" b="b"/>
            <a:pathLst>
              <a:path w="165100" h="172084">
                <a:moveTo>
                  <a:pt x="77787" y="143852"/>
                </a:moveTo>
                <a:lnTo>
                  <a:pt x="17386" y="143852"/>
                </a:lnTo>
                <a:lnTo>
                  <a:pt x="0" y="171907"/>
                </a:lnTo>
                <a:lnTo>
                  <a:pt x="77787" y="171907"/>
                </a:lnTo>
                <a:lnTo>
                  <a:pt x="77787" y="143852"/>
                </a:lnTo>
                <a:close/>
              </a:path>
              <a:path w="165100" h="172084">
                <a:moveTo>
                  <a:pt x="164515" y="171653"/>
                </a:moveTo>
                <a:lnTo>
                  <a:pt x="99288" y="0"/>
                </a:lnTo>
                <a:lnTo>
                  <a:pt x="54838" y="0"/>
                </a:lnTo>
                <a:lnTo>
                  <a:pt x="98564" y="101066"/>
                </a:lnTo>
                <a:lnTo>
                  <a:pt x="89420" y="97332"/>
                </a:lnTo>
                <a:lnTo>
                  <a:pt x="80086" y="94780"/>
                </a:lnTo>
                <a:lnTo>
                  <a:pt x="70027" y="93306"/>
                </a:lnTo>
                <a:lnTo>
                  <a:pt x="58699" y="92837"/>
                </a:lnTo>
                <a:lnTo>
                  <a:pt x="53136" y="92837"/>
                </a:lnTo>
                <a:lnTo>
                  <a:pt x="45643" y="93319"/>
                </a:lnTo>
                <a:lnTo>
                  <a:pt x="43726" y="93814"/>
                </a:lnTo>
                <a:lnTo>
                  <a:pt x="25844" y="125971"/>
                </a:lnTo>
                <a:lnTo>
                  <a:pt x="27533" y="125971"/>
                </a:lnTo>
                <a:lnTo>
                  <a:pt x="35750" y="124993"/>
                </a:lnTo>
                <a:lnTo>
                  <a:pt x="46380" y="124993"/>
                </a:lnTo>
                <a:lnTo>
                  <a:pt x="90309" y="133616"/>
                </a:lnTo>
                <a:lnTo>
                  <a:pt x="120307" y="166103"/>
                </a:lnTo>
                <a:lnTo>
                  <a:pt x="121513" y="171653"/>
                </a:lnTo>
                <a:lnTo>
                  <a:pt x="164515" y="17165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6" name="object 36">
            <a:extLst>
              <a:ext uri="{FF2B5EF4-FFF2-40B4-BE49-F238E27FC236}">
                <a16:creationId xmlns:a16="http://schemas.microsoft.com/office/drawing/2014/main" xmlns="" id="{A114D889-6140-0DD8-780B-08AA98CBF56B}"/>
              </a:ext>
            </a:extLst>
          </p:cNvPr>
          <p:cNvGrpSpPr/>
          <p:nvPr/>
        </p:nvGrpSpPr>
        <p:grpSpPr>
          <a:xfrm>
            <a:off x="7928334" y="362147"/>
            <a:ext cx="302260" cy="113664"/>
            <a:chOff x="6917097" y="362147"/>
            <a:chExt cx="302260" cy="113664"/>
          </a:xfrm>
        </p:grpSpPr>
        <p:sp>
          <p:nvSpPr>
            <p:cNvPr id="37" name="object 37">
              <a:extLst>
                <a:ext uri="{FF2B5EF4-FFF2-40B4-BE49-F238E27FC236}">
                  <a16:creationId xmlns:a16="http://schemas.microsoft.com/office/drawing/2014/main" xmlns="" id="{8331E22D-2034-1CBF-BFB1-3B1A2B37579A}"/>
                </a:ext>
              </a:extLst>
            </p:cNvPr>
            <p:cNvSpPr/>
            <p:nvPr/>
          </p:nvSpPr>
          <p:spPr>
            <a:xfrm>
              <a:off x="6917097" y="362147"/>
              <a:ext cx="149225" cy="113664"/>
            </a:xfrm>
            <a:custGeom>
              <a:avLst/>
              <a:gdLst/>
              <a:ahLst/>
              <a:cxnLst/>
              <a:rect l="l" t="t" r="r" b="b"/>
              <a:pathLst>
                <a:path w="149225" h="113665">
                  <a:moveTo>
                    <a:pt x="148808" y="0"/>
                  </a:moveTo>
                  <a:lnTo>
                    <a:pt x="37922" y="0"/>
                  </a:lnTo>
                  <a:lnTo>
                    <a:pt x="37922" y="10401"/>
                  </a:lnTo>
                  <a:lnTo>
                    <a:pt x="37656" y="33323"/>
                  </a:lnTo>
                  <a:lnTo>
                    <a:pt x="34058" y="73987"/>
                  </a:lnTo>
                  <a:lnTo>
                    <a:pt x="26800" y="85594"/>
                  </a:lnTo>
                  <a:lnTo>
                    <a:pt x="14485" y="85594"/>
                  </a:lnTo>
                  <a:lnTo>
                    <a:pt x="0" y="112428"/>
                  </a:lnTo>
                  <a:lnTo>
                    <a:pt x="6518" y="113397"/>
                  </a:lnTo>
                  <a:lnTo>
                    <a:pt x="12562" y="113634"/>
                  </a:lnTo>
                  <a:lnTo>
                    <a:pt x="21739" y="113634"/>
                  </a:lnTo>
                  <a:lnTo>
                    <a:pt x="61246" y="84160"/>
                  </a:lnTo>
                  <a:lnTo>
                    <a:pt x="66790" y="42046"/>
                  </a:lnTo>
                  <a:lnTo>
                    <a:pt x="67153" y="26601"/>
                  </a:lnTo>
                  <a:lnTo>
                    <a:pt x="115469" y="26601"/>
                  </a:lnTo>
                  <a:lnTo>
                    <a:pt x="115469" y="112910"/>
                  </a:lnTo>
                  <a:lnTo>
                    <a:pt x="148808" y="112910"/>
                  </a:lnTo>
                  <a:lnTo>
                    <a:pt x="148808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>
              <a:extLst>
                <a:ext uri="{FF2B5EF4-FFF2-40B4-BE49-F238E27FC236}">
                  <a16:creationId xmlns:a16="http://schemas.microsoft.com/office/drawing/2014/main" xmlns="" id="{0BAE753F-D285-514E-1A13-A1886F43C8A3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94894" y="362147"/>
              <a:ext cx="124413" cy="112900"/>
            </a:xfrm>
            <a:prstGeom prst="rect">
              <a:avLst/>
            </a:prstGeom>
          </p:spPr>
        </p:pic>
      </p:grpSp>
      <p:sp>
        <p:nvSpPr>
          <p:cNvPr id="39" name="object 39">
            <a:extLst>
              <a:ext uri="{FF2B5EF4-FFF2-40B4-BE49-F238E27FC236}">
                <a16:creationId xmlns:a16="http://schemas.microsoft.com/office/drawing/2014/main" xmlns="" id="{045D3F24-6C33-3F1E-69BC-FB212F3FA2D8}"/>
              </a:ext>
            </a:extLst>
          </p:cNvPr>
          <p:cNvSpPr/>
          <p:nvPr/>
        </p:nvSpPr>
        <p:spPr>
          <a:xfrm>
            <a:off x="7619821" y="357570"/>
            <a:ext cx="311150" cy="147955"/>
          </a:xfrm>
          <a:custGeom>
            <a:avLst/>
            <a:gdLst/>
            <a:ahLst/>
            <a:cxnLst/>
            <a:rect l="l" t="t" r="r" b="b"/>
            <a:pathLst>
              <a:path w="311150" h="147954">
                <a:moveTo>
                  <a:pt x="173456" y="117487"/>
                </a:moveTo>
                <a:lnTo>
                  <a:pt x="158965" y="90170"/>
                </a:lnTo>
                <a:lnTo>
                  <a:pt x="51549" y="90170"/>
                </a:lnTo>
                <a:lnTo>
                  <a:pt x="54559" y="77076"/>
                </a:lnTo>
                <a:lnTo>
                  <a:pt x="56832" y="65532"/>
                </a:lnTo>
                <a:lnTo>
                  <a:pt x="58559" y="51498"/>
                </a:lnTo>
                <a:lnTo>
                  <a:pt x="59918" y="30949"/>
                </a:lnTo>
                <a:lnTo>
                  <a:pt x="106540" y="30949"/>
                </a:lnTo>
                <a:lnTo>
                  <a:pt x="106540" y="76644"/>
                </a:lnTo>
                <a:lnTo>
                  <a:pt x="139877" y="76644"/>
                </a:lnTo>
                <a:lnTo>
                  <a:pt x="139877" y="4584"/>
                </a:lnTo>
                <a:lnTo>
                  <a:pt x="31394" y="4584"/>
                </a:lnTo>
                <a:lnTo>
                  <a:pt x="30543" y="29260"/>
                </a:lnTo>
                <a:lnTo>
                  <a:pt x="28943" y="51130"/>
                </a:lnTo>
                <a:lnTo>
                  <a:pt x="25920" y="71132"/>
                </a:lnTo>
                <a:lnTo>
                  <a:pt x="20815" y="90170"/>
                </a:lnTo>
                <a:lnTo>
                  <a:pt x="0" y="90170"/>
                </a:lnTo>
                <a:lnTo>
                  <a:pt x="0" y="147955"/>
                </a:lnTo>
                <a:lnTo>
                  <a:pt x="30683" y="147955"/>
                </a:lnTo>
                <a:lnTo>
                  <a:pt x="30683" y="117487"/>
                </a:lnTo>
                <a:lnTo>
                  <a:pt x="173456" y="117487"/>
                </a:lnTo>
                <a:close/>
              </a:path>
              <a:path w="311150" h="147954">
                <a:moveTo>
                  <a:pt x="311137" y="71323"/>
                </a:moveTo>
                <a:lnTo>
                  <a:pt x="307225" y="39573"/>
                </a:lnTo>
                <a:lnTo>
                  <a:pt x="294474" y="17348"/>
                </a:lnTo>
                <a:lnTo>
                  <a:pt x="272478" y="4279"/>
                </a:lnTo>
                <a:lnTo>
                  <a:pt x="240842" y="0"/>
                </a:lnTo>
                <a:lnTo>
                  <a:pt x="210781" y="4267"/>
                </a:lnTo>
                <a:lnTo>
                  <a:pt x="188214" y="16560"/>
                </a:lnTo>
                <a:lnTo>
                  <a:pt x="174028" y="36106"/>
                </a:lnTo>
                <a:lnTo>
                  <a:pt x="169100" y="62128"/>
                </a:lnTo>
                <a:lnTo>
                  <a:pt x="173736" y="87782"/>
                </a:lnTo>
                <a:lnTo>
                  <a:pt x="187553" y="106502"/>
                </a:lnTo>
                <a:lnTo>
                  <a:pt x="210375" y="117957"/>
                </a:lnTo>
                <a:lnTo>
                  <a:pt x="242049" y="121843"/>
                </a:lnTo>
                <a:lnTo>
                  <a:pt x="256717" y="121653"/>
                </a:lnTo>
                <a:lnTo>
                  <a:pt x="308724" y="91147"/>
                </a:lnTo>
                <a:lnTo>
                  <a:pt x="293509" y="93408"/>
                </a:lnTo>
                <a:lnTo>
                  <a:pt x="276745" y="95072"/>
                </a:lnTo>
                <a:lnTo>
                  <a:pt x="259283" y="96113"/>
                </a:lnTo>
                <a:lnTo>
                  <a:pt x="242062" y="96469"/>
                </a:lnTo>
                <a:lnTo>
                  <a:pt x="224040" y="94386"/>
                </a:lnTo>
                <a:lnTo>
                  <a:pt x="211467" y="88036"/>
                </a:lnTo>
                <a:lnTo>
                  <a:pt x="204114" y="77190"/>
                </a:lnTo>
                <a:lnTo>
                  <a:pt x="201714" y="61645"/>
                </a:lnTo>
                <a:lnTo>
                  <a:pt x="204292" y="45656"/>
                </a:lnTo>
                <a:lnTo>
                  <a:pt x="211861" y="33820"/>
                </a:lnTo>
                <a:lnTo>
                  <a:pt x="224142" y="26454"/>
                </a:lnTo>
                <a:lnTo>
                  <a:pt x="240842" y="23926"/>
                </a:lnTo>
                <a:lnTo>
                  <a:pt x="255270" y="25501"/>
                </a:lnTo>
                <a:lnTo>
                  <a:pt x="266242" y="30187"/>
                </a:lnTo>
                <a:lnTo>
                  <a:pt x="273634" y="37909"/>
                </a:lnTo>
                <a:lnTo>
                  <a:pt x="277329" y="48590"/>
                </a:lnTo>
                <a:lnTo>
                  <a:pt x="229006" y="48590"/>
                </a:lnTo>
                <a:lnTo>
                  <a:pt x="216687" y="71323"/>
                </a:lnTo>
                <a:lnTo>
                  <a:pt x="311137" y="7132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21">
            <a:extLst>
              <a:ext uri="{FF2B5EF4-FFF2-40B4-BE49-F238E27FC236}">
                <a16:creationId xmlns:a16="http://schemas.microsoft.com/office/drawing/2014/main" xmlns="" id="{A77A5F80-845E-74AD-4896-7F7F739FEA4B}"/>
              </a:ext>
            </a:extLst>
          </p:cNvPr>
          <p:cNvSpPr txBox="1"/>
          <p:nvPr/>
        </p:nvSpPr>
        <p:spPr>
          <a:xfrm>
            <a:off x="1749839" y="189038"/>
            <a:ext cx="238506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b="1" spc="-30" dirty="0">
                <a:solidFill>
                  <a:srgbClr val="FEFEFE"/>
                </a:solidFill>
                <a:latin typeface="Candara Light" panose="020E0502030303020204" pitchFamily="34" charset="0"/>
                <a:cs typeface="Tahoma"/>
              </a:rPr>
              <a:t>Несколько цифр</a:t>
            </a:r>
            <a:endParaRPr dirty="0">
              <a:latin typeface="Candara Light" panose="020E0502030303020204" pitchFamily="34" charset="0"/>
              <a:cs typeface="Tahoma"/>
            </a:endParaRPr>
          </a:p>
        </p:txBody>
      </p:sp>
      <p:sp>
        <p:nvSpPr>
          <p:cNvPr id="5" name="Google Shape;118;g75d09c40cf_1_38">
            <a:extLst>
              <a:ext uri="{FF2B5EF4-FFF2-40B4-BE49-F238E27FC236}">
                <a16:creationId xmlns:a16="http://schemas.microsoft.com/office/drawing/2014/main" xmlns="" id="{CD672C76-354D-5526-86FB-FCCD1A31A46C}"/>
              </a:ext>
            </a:extLst>
          </p:cNvPr>
          <p:cNvSpPr/>
          <p:nvPr/>
        </p:nvSpPr>
        <p:spPr>
          <a:xfrm>
            <a:off x="293687" y="509619"/>
            <a:ext cx="5029200" cy="42084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779" tIns="50376" rIns="100779" bIns="50376" anchor="ctr" anchorCtr="0">
            <a:noAutofit/>
          </a:bodyPr>
          <a:lstStyle/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ru-RU" sz="2000" b="1" dirty="0">
                <a:solidFill>
                  <a:schemeClr val="tx1"/>
                </a:solidFill>
                <a:latin typeface="Candara Light" panose="020E0502030303020204" pitchFamily="34" charset="0"/>
                <a:ea typeface="Calibri"/>
                <a:cs typeface="Calibri"/>
                <a:sym typeface="Calibri"/>
              </a:rPr>
              <a:t>Предоставлено в аренду за 2024-2025 </a:t>
            </a:r>
            <a:r>
              <a:rPr lang="ru-RU" sz="2000" b="1" dirty="0" err="1">
                <a:solidFill>
                  <a:schemeClr val="tx1"/>
                </a:solidFill>
                <a:latin typeface="Candara Light" panose="020E0502030303020204" pitchFamily="34" charset="0"/>
                <a:ea typeface="Calibri"/>
                <a:cs typeface="Calibri"/>
                <a:sym typeface="Calibri"/>
              </a:rPr>
              <a:t>гг</a:t>
            </a:r>
            <a:r>
              <a:rPr lang="ru-RU" sz="2000" b="1" dirty="0">
                <a:solidFill>
                  <a:schemeClr val="tx1"/>
                </a:solidFill>
                <a:latin typeface="Candara Light" panose="020E0502030303020204" pitchFamily="34" charset="0"/>
                <a:ea typeface="Calibri"/>
                <a:cs typeface="Calibri"/>
                <a:sym typeface="Calibri"/>
              </a:rPr>
              <a:t>:</a:t>
            </a:r>
          </a:p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endParaRPr lang="ru-RU" sz="2000" b="1" dirty="0">
              <a:solidFill>
                <a:schemeClr val="tx1"/>
              </a:solidFill>
              <a:latin typeface="Candara Light" panose="020E0502030303020204" pitchFamily="34" charset="0"/>
              <a:ea typeface="Calibri"/>
              <a:cs typeface="Calibri"/>
              <a:sym typeface="Calibri"/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ru-RU" sz="2000" b="1" dirty="0">
                <a:solidFill>
                  <a:schemeClr val="tx1"/>
                </a:solidFill>
                <a:latin typeface="Candara Light" panose="020E0502030303020204" pitchFamily="34" charset="0"/>
                <a:ea typeface="Calibri"/>
                <a:cs typeface="Calibri"/>
                <a:sym typeface="Calibri"/>
              </a:rPr>
              <a:t>Зданий  - 55 748,8 </a:t>
            </a:r>
            <a:r>
              <a:rPr lang="ru-RU" sz="2000" b="1" dirty="0" err="1">
                <a:solidFill>
                  <a:schemeClr val="tx1"/>
                </a:solidFill>
                <a:latin typeface="Candara Light" panose="020E0502030303020204" pitchFamily="34" charset="0"/>
                <a:ea typeface="Calibri"/>
                <a:cs typeface="Calibri"/>
                <a:sym typeface="Calibri"/>
              </a:rPr>
              <a:t>кв.м</a:t>
            </a:r>
            <a:endParaRPr lang="ru-RU" sz="2000" b="1" dirty="0">
              <a:solidFill>
                <a:schemeClr val="tx1"/>
              </a:solidFill>
              <a:latin typeface="Candara Light" panose="020E0502030303020204" pitchFamily="34" charset="0"/>
              <a:ea typeface="Calibri"/>
              <a:cs typeface="Calibri"/>
              <a:sym typeface="Calibri"/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ru-RU" sz="2000" b="1" dirty="0">
                <a:solidFill>
                  <a:schemeClr val="tx1"/>
                </a:solidFill>
                <a:latin typeface="Candara Light" panose="020E0502030303020204" pitchFamily="34" charset="0"/>
                <a:ea typeface="Calibri"/>
                <a:cs typeface="Calibri"/>
                <a:sym typeface="Calibri"/>
              </a:rPr>
              <a:t>Земельных участков -  6374 кв.м.</a:t>
            </a:r>
          </a:p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ru-RU" sz="2000" b="1" dirty="0">
                <a:solidFill>
                  <a:schemeClr val="tx1"/>
                </a:solidFill>
                <a:latin typeface="Candara Light" panose="020E0502030303020204" pitchFamily="34" charset="0"/>
                <a:ea typeface="Calibri"/>
                <a:cs typeface="Calibri"/>
                <a:sym typeface="Calibri"/>
              </a:rPr>
              <a:t/>
            </a:r>
            <a:br>
              <a:rPr lang="ru-RU" sz="2000" b="1" dirty="0">
                <a:solidFill>
                  <a:schemeClr val="tx1"/>
                </a:solidFill>
                <a:latin typeface="Candara Light" panose="020E0502030303020204" pitchFamily="34" charset="0"/>
                <a:ea typeface="Calibri"/>
                <a:cs typeface="Calibri"/>
                <a:sym typeface="Calibri"/>
              </a:rPr>
            </a:br>
            <a:r>
              <a:rPr lang="ru-RU" sz="2000" b="1" dirty="0">
                <a:solidFill>
                  <a:schemeClr val="tx1"/>
                </a:solidFill>
                <a:latin typeface="Candara Light" panose="020E0502030303020204" pitchFamily="34" charset="0"/>
                <a:ea typeface="Calibri"/>
                <a:cs typeface="Calibri"/>
                <a:sym typeface="Calibri"/>
              </a:rPr>
              <a:t>При реализации инвестиционных проектов создано 27 рабочих мест, планируется создать 243 новых рабочих места.</a:t>
            </a:r>
          </a:p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endParaRPr lang="ru-RU" sz="2000" b="1" dirty="0">
              <a:solidFill>
                <a:schemeClr val="tx1"/>
              </a:solidFill>
              <a:latin typeface="Candara Light" panose="020E0502030303020204" pitchFamily="34" charset="0"/>
              <a:ea typeface="Calibri"/>
              <a:cs typeface="Calibri"/>
              <a:sym typeface="Calibri"/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ru-RU" sz="2000" b="1" dirty="0">
                <a:solidFill>
                  <a:schemeClr val="tx1"/>
                </a:solidFill>
                <a:latin typeface="Candara Light" panose="020E0502030303020204" pitchFamily="34" charset="0"/>
                <a:ea typeface="Calibri"/>
                <a:cs typeface="Calibri"/>
                <a:sym typeface="Calibri"/>
              </a:rPr>
              <a:t>Малый бизнес сэкономил – 5,2 млн. руб.</a:t>
            </a:r>
          </a:p>
        </p:txBody>
      </p:sp>
      <p:pic>
        <p:nvPicPr>
          <p:cNvPr id="6" name="object 44">
            <a:extLst>
              <a:ext uri="{FF2B5EF4-FFF2-40B4-BE49-F238E27FC236}">
                <a16:creationId xmlns:a16="http://schemas.microsoft.com/office/drawing/2014/main" xmlns="" id="{32D98D48-F007-4575-2B8F-F7CA6687D359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58431" y="1065089"/>
            <a:ext cx="4405637" cy="316959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2814B00-6F95-8895-FAB6-64EF15BC59E4}"/>
              </a:ext>
            </a:extLst>
          </p:cNvPr>
          <p:cNvSpPr txBox="1"/>
          <p:nvPr/>
        </p:nvSpPr>
        <p:spPr>
          <a:xfrm>
            <a:off x="3566112" y="4928853"/>
            <a:ext cx="63271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Candara Light" panose="020E0502030303020204" pitchFamily="34" charset="0"/>
                <a:ea typeface="Calibri"/>
                <a:cs typeface="Calibri"/>
                <a:sym typeface="Calibri"/>
              </a:rPr>
              <a:t>Средняя зарплата за 2024 год составила 63802,6 руб. (+24%)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7257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EFEFF81-9920-0478-103E-05140EDEAA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xmlns="" id="{906AE944-D8AF-8CDA-18E7-0E974F0F6BC2}"/>
              </a:ext>
            </a:extLst>
          </p:cNvPr>
          <p:cNvSpPr/>
          <p:nvPr/>
        </p:nvSpPr>
        <p:spPr>
          <a:xfrm>
            <a:off x="1011334" y="2238"/>
            <a:ext cx="3862070" cy="561340"/>
          </a:xfrm>
          <a:custGeom>
            <a:avLst/>
            <a:gdLst/>
            <a:ahLst/>
            <a:cxnLst/>
            <a:rect l="l" t="t" r="r" b="b"/>
            <a:pathLst>
              <a:path w="3862070" h="561340">
                <a:moveTo>
                  <a:pt x="3861686" y="0"/>
                </a:moveTo>
                <a:lnTo>
                  <a:pt x="0" y="0"/>
                </a:lnTo>
                <a:lnTo>
                  <a:pt x="0" y="561272"/>
                </a:lnTo>
                <a:lnTo>
                  <a:pt x="3861686" y="561272"/>
                </a:lnTo>
                <a:lnTo>
                  <a:pt x="3861686" y="0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xmlns="" id="{09143DAF-19F8-D952-2261-6F068777F923}"/>
              </a:ext>
            </a:extLst>
          </p:cNvPr>
          <p:cNvSpPr/>
          <p:nvPr/>
        </p:nvSpPr>
        <p:spPr>
          <a:xfrm>
            <a:off x="0" y="4797091"/>
            <a:ext cx="3135313" cy="671979"/>
          </a:xfrm>
          <a:custGeom>
            <a:avLst/>
            <a:gdLst/>
            <a:ahLst/>
            <a:cxnLst/>
            <a:rect l="l" t="t" r="r" b="b"/>
            <a:pathLst>
              <a:path w="2124075" h="1188720">
                <a:moveTo>
                  <a:pt x="0" y="1188533"/>
                </a:moveTo>
                <a:lnTo>
                  <a:pt x="2123488" y="1188533"/>
                </a:lnTo>
                <a:lnTo>
                  <a:pt x="2123488" y="0"/>
                </a:lnTo>
                <a:lnTo>
                  <a:pt x="0" y="0"/>
                </a:lnTo>
                <a:lnTo>
                  <a:pt x="0" y="1188533"/>
                </a:lnTo>
                <a:close/>
              </a:path>
            </a:pathLst>
          </a:custGeom>
          <a:solidFill>
            <a:srgbClr val="00B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7" name="object 27">
            <a:extLst>
              <a:ext uri="{FF2B5EF4-FFF2-40B4-BE49-F238E27FC236}">
                <a16:creationId xmlns:a16="http://schemas.microsoft.com/office/drawing/2014/main" xmlns="" id="{BDB8B879-654D-39E6-6E51-5518B656EA59}"/>
              </a:ext>
            </a:extLst>
          </p:cNvPr>
          <p:cNvGrpSpPr/>
          <p:nvPr/>
        </p:nvGrpSpPr>
        <p:grpSpPr>
          <a:xfrm>
            <a:off x="3134726" y="4797091"/>
            <a:ext cx="6596649" cy="671980"/>
            <a:chOff x="2123488" y="4280351"/>
            <a:chExt cx="5578475" cy="1188720"/>
          </a:xfrm>
        </p:grpSpPr>
        <p:sp>
          <p:nvSpPr>
            <p:cNvPr id="28" name="object 28">
              <a:extLst>
                <a:ext uri="{FF2B5EF4-FFF2-40B4-BE49-F238E27FC236}">
                  <a16:creationId xmlns:a16="http://schemas.microsoft.com/office/drawing/2014/main" xmlns="" id="{F3BED5C6-3690-592C-21D0-86CFC02E0708}"/>
                </a:ext>
              </a:extLst>
            </p:cNvPr>
            <p:cNvSpPr/>
            <p:nvPr/>
          </p:nvSpPr>
          <p:spPr>
            <a:xfrm>
              <a:off x="4477543" y="4280351"/>
              <a:ext cx="897255" cy="1188720"/>
            </a:xfrm>
            <a:custGeom>
              <a:avLst/>
              <a:gdLst/>
              <a:ahLst/>
              <a:cxnLst/>
              <a:rect l="l" t="t" r="r" b="b"/>
              <a:pathLst>
                <a:path w="897254" h="1188720">
                  <a:moveTo>
                    <a:pt x="896830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896830" y="1188533"/>
                  </a:lnTo>
                  <a:lnTo>
                    <a:pt x="896830" y="0"/>
                  </a:lnTo>
                  <a:close/>
                </a:path>
              </a:pathLst>
            </a:custGeom>
            <a:solidFill>
              <a:srgbClr val="0082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>
              <a:extLst>
                <a:ext uri="{FF2B5EF4-FFF2-40B4-BE49-F238E27FC236}">
                  <a16:creationId xmlns:a16="http://schemas.microsoft.com/office/drawing/2014/main" xmlns="" id="{C5EF7F8C-90B2-137E-C871-4AE267C2FF17}"/>
                </a:ext>
              </a:extLst>
            </p:cNvPr>
            <p:cNvSpPr/>
            <p:nvPr/>
          </p:nvSpPr>
          <p:spPr>
            <a:xfrm>
              <a:off x="2123488" y="4280351"/>
              <a:ext cx="2354580" cy="1188720"/>
            </a:xfrm>
            <a:custGeom>
              <a:avLst/>
              <a:gdLst/>
              <a:ahLst/>
              <a:cxnLst/>
              <a:rect l="l" t="t" r="r" b="b"/>
              <a:pathLst>
                <a:path w="2354579" h="1188720">
                  <a:moveTo>
                    <a:pt x="2354051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54051" y="1188533"/>
                  </a:lnTo>
                  <a:lnTo>
                    <a:pt x="2354051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>
              <a:extLst>
                <a:ext uri="{FF2B5EF4-FFF2-40B4-BE49-F238E27FC236}">
                  <a16:creationId xmlns:a16="http://schemas.microsoft.com/office/drawing/2014/main" xmlns="" id="{C049D848-8DE7-977E-4EAE-C1367388CE31}"/>
                </a:ext>
              </a:extLst>
            </p:cNvPr>
            <p:cNvSpPr/>
            <p:nvPr/>
          </p:nvSpPr>
          <p:spPr>
            <a:xfrm>
              <a:off x="5374374" y="4280351"/>
              <a:ext cx="2327910" cy="1188720"/>
            </a:xfrm>
            <a:custGeom>
              <a:avLst/>
              <a:gdLst/>
              <a:ahLst/>
              <a:cxnLst/>
              <a:rect l="l" t="t" r="r" b="b"/>
              <a:pathLst>
                <a:path w="2327909" h="1188720">
                  <a:moveTo>
                    <a:pt x="2327530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27530" y="1188533"/>
                  </a:lnTo>
                  <a:lnTo>
                    <a:pt x="2327530" y="0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>
            <a:extLst>
              <a:ext uri="{FF2B5EF4-FFF2-40B4-BE49-F238E27FC236}">
                <a16:creationId xmlns:a16="http://schemas.microsoft.com/office/drawing/2014/main" xmlns="" id="{DFBD97B9-5A46-EF1B-B029-B9B14D750EE4}"/>
              </a:ext>
            </a:extLst>
          </p:cNvPr>
          <p:cNvSpPr/>
          <p:nvPr/>
        </p:nvSpPr>
        <p:spPr>
          <a:xfrm>
            <a:off x="7358202" y="362154"/>
            <a:ext cx="248285" cy="120014"/>
          </a:xfrm>
          <a:custGeom>
            <a:avLst/>
            <a:gdLst/>
            <a:ahLst/>
            <a:cxnLst/>
            <a:rect l="l" t="t" r="r" b="b"/>
            <a:pathLst>
              <a:path w="248284" h="120015">
                <a:moveTo>
                  <a:pt x="102654" y="0"/>
                </a:moveTo>
                <a:lnTo>
                  <a:pt x="0" y="0"/>
                </a:lnTo>
                <a:lnTo>
                  <a:pt x="0" y="112903"/>
                </a:lnTo>
                <a:lnTo>
                  <a:pt x="33566" y="112903"/>
                </a:lnTo>
                <a:lnTo>
                  <a:pt x="33566" y="28054"/>
                </a:lnTo>
                <a:lnTo>
                  <a:pt x="87198" y="28054"/>
                </a:lnTo>
                <a:lnTo>
                  <a:pt x="102654" y="0"/>
                </a:lnTo>
                <a:close/>
              </a:path>
              <a:path w="248284" h="120015">
                <a:moveTo>
                  <a:pt x="147345" y="0"/>
                </a:moveTo>
                <a:lnTo>
                  <a:pt x="114020" y="0"/>
                </a:lnTo>
                <a:lnTo>
                  <a:pt x="114020" y="74701"/>
                </a:lnTo>
                <a:lnTo>
                  <a:pt x="122072" y="70942"/>
                </a:lnTo>
                <a:lnTo>
                  <a:pt x="130683" y="66370"/>
                </a:lnTo>
                <a:lnTo>
                  <a:pt x="139293" y="61239"/>
                </a:lnTo>
                <a:lnTo>
                  <a:pt x="147345" y="55841"/>
                </a:lnTo>
                <a:lnTo>
                  <a:pt x="147345" y="0"/>
                </a:lnTo>
                <a:close/>
              </a:path>
              <a:path w="248284" h="120015">
                <a:moveTo>
                  <a:pt x="247853" y="254"/>
                </a:moveTo>
                <a:lnTo>
                  <a:pt x="221754" y="254"/>
                </a:lnTo>
                <a:lnTo>
                  <a:pt x="198704" y="24790"/>
                </a:lnTo>
                <a:lnTo>
                  <a:pt x="171411" y="50088"/>
                </a:lnTo>
                <a:lnTo>
                  <a:pt x="142367" y="72694"/>
                </a:lnTo>
                <a:lnTo>
                  <a:pt x="114020" y="89217"/>
                </a:lnTo>
                <a:lnTo>
                  <a:pt x="114020" y="119684"/>
                </a:lnTo>
                <a:lnTo>
                  <a:pt x="139585" y="107861"/>
                </a:lnTo>
                <a:lnTo>
                  <a:pt x="164960" y="92087"/>
                </a:lnTo>
                <a:lnTo>
                  <a:pt x="189979" y="72656"/>
                </a:lnTo>
                <a:lnTo>
                  <a:pt x="214515" y="49847"/>
                </a:lnTo>
                <a:lnTo>
                  <a:pt x="214515" y="113157"/>
                </a:lnTo>
                <a:lnTo>
                  <a:pt x="247853" y="113157"/>
                </a:lnTo>
                <a:lnTo>
                  <a:pt x="247853" y="254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xmlns="" id="{136628E8-0B37-4471-0930-D544B1A699E4}"/>
              </a:ext>
            </a:extLst>
          </p:cNvPr>
          <p:cNvSpPr/>
          <p:nvPr/>
        </p:nvSpPr>
        <p:spPr>
          <a:xfrm>
            <a:off x="7178700" y="303404"/>
            <a:ext cx="165100" cy="172085"/>
          </a:xfrm>
          <a:custGeom>
            <a:avLst/>
            <a:gdLst/>
            <a:ahLst/>
            <a:cxnLst/>
            <a:rect l="l" t="t" r="r" b="b"/>
            <a:pathLst>
              <a:path w="165100" h="172084">
                <a:moveTo>
                  <a:pt x="77787" y="143852"/>
                </a:moveTo>
                <a:lnTo>
                  <a:pt x="17386" y="143852"/>
                </a:lnTo>
                <a:lnTo>
                  <a:pt x="0" y="171907"/>
                </a:lnTo>
                <a:lnTo>
                  <a:pt x="77787" y="171907"/>
                </a:lnTo>
                <a:lnTo>
                  <a:pt x="77787" y="143852"/>
                </a:lnTo>
                <a:close/>
              </a:path>
              <a:path w="165100" h="172084">
                <a:moveTo>
                  <a:pt x="164515" y="171653"/>
                </a:moveTo>
                <a:lnTo>
                  <a:pt x="99288" y="0"/>
                </a:lnTo>
                <a:lnTo>
                  <a:pt x="54838" y="0"/>
                </a:lnTo>
                <a:lnTo>
                  <a:pt x="98564" y="101066"/>
                </a:lnTo>
                <a:lnTo>
                  <a:pt x="89420" y="97332"/>
                </a:lnTo>
                <a:lnTo>
                  <a:pt x="80086" y="94780"/>
                </a:lnTo>
                <a:lnTo>
                  <a:pt x="70027" y="93306"/>
                </a:lnTo>
                <a:lnTo>
                  <a:pt x="58699" y="92837"/>
                </a:lnTo>
                <a:lnTo>
                  <a:pt x="53136" y="92837"/>
                </a:lnTo>
                <a:lnTo>
                  <a:pt x="45643" y="93319"/>
                </a:lnTo>
                <a:lnTo>
                  <a:pt x="43726" y="93814"/>
                </a:lnTo>
                <a:lnTo>
                  <a:pt x="25844" y="125971"/>
                </a:lnTo>
                <a:lnTo>
                  <a:pt x="27533" y="125971"/>
                </a:lnTo>
                <a:lnTo>
                  <a:pt x="35750" y="124993"/>
                </a:lnTo>
                <a:lnTo>
                  <a:pt x="46380" y="124993"/>
                </a:lnTo>
                <a:lnTo>
                  <a:pt x="90309" y="133616"/>
                </a:lnTo>
                <a:lnTo>
                  <a:pt x="120307" y="166103"/>
                </a:lnTo>
                <a:lnTo>
                  <a:pt x="121513" y="171653"/>
                </a:lnTo>
                <a:lnTo>
                  <a:pt x="164515" y="17165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6" name="object 36">
            <a:extLst>
              <a:ext uri="{FF2B5EF4-FFF2-40B4-BE49-F238E27FC236}">
                <a16:creationId xmlns:a16="http://schemas.microsoft.com/office/drawing/2014/main" xmlns="" id="{33020DFD-3198-2E06-F0AD-E82AF7293A5E}"/>
              </a:ext>
            </a:extLst>
          </p:cNvPr>
          <p:cNvGrpSpPr/>
          <p:nvPr/>
        </p:nvGrpSpPr>
        <p:grpSpPr>
          <a:xfrm>
            <a:off x="7928334" y="362147"/>
            <a:ext cx="302260" cy="113664"/>
            <a:chOff x="6917097" y="362147"/>
            <a:chExt cx="302260" cy="113664"/>
          </a:xfrm>
        </p:grpSpPr>
        <p:sp>
          <p:nvSpPr>
            <p:cNvPr id="37" name="object 37">
              <a:extLst>
                <a:ext uri="{FF2B5EF4-FFF2-40B4-BE49-F238E27FC236}">
                  <a16:creationId xmlns:a16="http://schemas.microsoft.com/office/drawing/2014/main" xmlns="" id="{716432B2-EECD-7B03-55DF-77FF73A9331A}"/>
                </a:ext>
              </a:extLst>
            </p:cNvPr>
            <p:cNvSpPr/>
            <p:nvPr/>
          </p:nvSpPr>
          <p:spPr>
            <a:xfrm>
              <a:off x="6917097" y="362147"/>
              <a:ext cx="149225" cy="113664"/>
            </a:xfrm>
            <a:custGeom>
              <a:avLst/>
              <a:gdLst/>
              <a:ahLst/>
              <a:cxnLst/>
              <a:rect l="l" t="t" r="r" b="b"/>
              <a:pathLst>
                <a:path w="149225" h="113665">
                  <a:moveTo>
                    <a:pt x="148808" y="0"/>
                  </a:moveTo>
                  <a:lnTo>
                    <a:pt x="37922" y="0"/>
                  </a:lnTo>
                  <a:lnTo>
                    <a:pt x="37922" y="10401"/>
                  </a:lnTo>
                  <a:lnTo>
                    <a:pt x="37656" y="33323"/>
                  </a:lnTo>
                  <a:lnTo>
                    <a:pt x="34058" y="73987"/>
                  </a:lnTo>
                  <a:lnTo>
                    <a:pt x="26800" y="85594"/>
                  </a:lnTo>
                  <a:lnTo>
                    <a:pt x="14485" y="85594"/>
                  </a:lnTo>
                  <a:lnTo>
                    <a:pt x="0" y="112428"/>
                  </a:lnTo>
                  <a:lnTo>
                    <a:pt x="6518" y="113397"/>
                  </a:lnTo>
                  <a:lnTo>
                    <a:pt x="12562" y="113634"/>
                  </a:lnTo>
                  <a:lnTo>
                    <a:pt x="21739" y="113634"/>
                  </a:lnTo>
                  <a:lnTo>
                    <a:pt x="61246" y="84160"/>
                  </a:lnTo>
                  <a:lnTo>
                    <a:pt x="66790" y="42046"/>
                  </a:lnTo>
                  <a:lnTo>
                    <a:pt x="67153" y="26601"/>
                  </a:lnTo>
                  <a:lnTo>
                    <a:pt x="115469" y="26601"/>
                  </a:lnTo>
                  <a:lnTo>
                    <a:pt x="115469" y="112910"/>
                  </a:lnTo>
                  <a:lnTo>
                    <a:pt x="148808" y="112910"/>
                  </a:lnTo>
                  <a:lnTo>
                    <a:pt x="148808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>
              <a:extLst>
                <a:ext uri="{FF2B5EF4-FFF2-40B4-BE49-F238E27FC236}">
                  <a16:creationId xmlns:a16="http://schemas.microsoft.com/office/drawing/2014/main" xmlns="" id="{DD56A113-EFD6-A4E6-2258-3D3E6CD096DB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94894" y="362147"/>
              <a:ext cx="124413" cy="112900"/>
            </a:xfrm>
            <a:prstGeom prst="rect">
              <a:avLst/>
            </a:prstGeom>
          </p:spPr>
        </p:pic>
      </p:grpSp>
      <p:sp>
        <p:nvSpPr>
          <p:cNvPr id="39" name="object 39">
            <a:extLst>
              <a:ext uri="{FF2B5EF4-FFF2-40B4-BE49-F238E27FC236}">
                <a16:creationId xmlns:a16="http://schemas.microsoft.com/office/drawing/2014/main" xmlns="" id="{27DDBF10-7EB6-53B7-EE5B-9A0148D07E2C}"/>
              </a:ext>
            </a:extLst>
          </p:cNvPr>
          <p:cNvSpPr/>
          <p:nvPr/>
        </p:nvSpPr>
        <p:spPr>
          <a:xfrm>
            <a:off x="7619821" y="357570"/>
            <a:ext cx="311150" cy="147955"/>
          </a:xfrm>
          <a:custGeom>
            <a:avLst/>
            <a:gdLst/>
            <a:ahLst/>
            <a:cxnLst/>
            <a:rect l="l" t="t" r="r" b="b"/>
            <a:pathLst>
              <a:path w="311150" h="147954">
                <a:moveTo>
                  <a:pt x="173456" y="117487"/>
                </a:moveTo>
                <a:lnTo>
                  <a:pt x="158965" y="90170"/>
                </a:lnTo>
                <a:lnTo>
                  <a:pt x="51549" y="90170"/>
                </a:lnTo>
                <a:lnTo>
                  <a:pt x="54559" y="77076"/>
                </a:lnTo>
                <a:lnTo>
                  <a:pt x="56832" y="65532"/>
                </a:lnTo>
                <a:lnTo>
                  <a:pt x="58559" y="51498"/>
                </a:lnTo>
                <a:lnTo>
                  <a:pt x="59918" y="30949"/>
                </a:lnTo>
                <a:lnTo>
                  <a:pt x="106540" y="30949"/>
                </a:lnTo>
                <a:lnTo>
                  <a:pt x="106540" y="76644"/>
                </a:lnTo>
                <a:lnTo>
                  <a:pt x="139877" y="76644"/>
                </a:lnTo>
                <a:lnTo>
                  <a:pt x="139877" y="4584"/>
                </a:lnTo>
                <a:lnTo>
                  <a:pt x="31394" y="4584"/>
                </a:lnTo>
                <a:lnTo>
                  <a:pt x="30543" y="29260"/>
                </a:lnTo>
                <a:lnTo>
                  <a:pt x="28943" y="51130"/>
                </a:lnTo>
                <a:lnTo>
                  <a:pt x="25920" y="71132"/>
                </a:lnTo>
                <a:lnTo>
                  <a:pt x="20815" y="90170"/>
                </a:lnTo>
                <a:lnTo>
                  <a:pt x="0" y="90170"/>
                </a:lnTo>
                <a:lnTo>
                  <a:pt x="0" y="147955"/>
                </a:lnTo>
                <a:lnTo>
                  <a:pt x="30683" y="147955"/>
                </a:lnTo>
                <a:lnTo>
                  <a:pt x="30683" y="117487"/>
                </a:lnTo>
                <a:lnTo>
                  <a:pt x="173456" y="117487"/>
                </a:lnTo>
                <a:close/>
              </a:path>
              <a:path w="311150" h="147954">
                <a:moveTo>
                  <a:pt x="311137" y="71323"/>
                </a:moveTo>
                <a:lnTo>
                  <a:pt x="307225" y="39573"/>
                </a:lnTo>
                <a:lnTo>
                  <a:pt x="294474" y="17348"/>
                </a:lnTo>
                <a:lnTo>
                  <a:pt x="272478" y="4279"/>
                </a:lnTo>
                <a:lnTo>
                  <a:pt x="240842" y="0"/>
                </a:lnTo>
                <a:lnTo>
                  <a:pt x="210781" y="4267"/>
                </a:lnTo>
                <a:lnTo>
                  <a:pt x="188214" y="16560"/>
                </a:lnTo>
                <a:lnTo>
                  <a:pt x="174028" y="36106"/>
                </a:lnTo>
                <a:lnTo>
                  <a:pt x="169100" y="62128"/>
                </a:lnTo>
                <a:lnTo>
                  <a:pt x="173736" y="87782"/>
                </a:lnTo>
                <a:lnTo>
                  <a:pt x="187553" y="106502"/>
                </a:lnTo>
                <a:lnTo>
                  <a:pt x="210375" y="117957"/>
                </a:lnTo>
                <a:lnTo>
                  <a:pt x="242049" y="121843"/>
                </a:lnTo>
                <a:lnTo>
                  <a:pt x="256717" y="121653"/>
                </a:lnTo>
                <a:lnTo>
                  <a:pt x="308724" y="91147"/>
                </a:lnTo>
                <a:lnTo>
                  <a:pt x="293509" y="93408"/>
                </a:lnTo>
                <a:lnTo>
                  <a:pt x="276745" y="95072"/>
                </a:lnTo>
                <a:lnTo>
                  <a:pt x="259283" y="96113"/>
                </a:lnTo>
                <a:lnTo>
                  <a:pt x="242062" y="96469"/>
                </a:lnTo>
                <a:lnTo>
                  <a:pt x="224040" y="94386"/>
                </a:lnTo>
                <a:lnTo>
                  <a:pt x="211467" y="88036"/>
                </a:lnTo>
                <a:lnTo>
                  <a:pt x="204114" y="77190"/>
                </a:lnTo>
                <a:lnTo>
                  <a:pt x="201714" y="61645"/>
                </a:lnTo>
                <a:lnTo>
                  <a:pt x="204292" y="45656"/>
                </a:lnTo>
                <a:lnTo>
                  <a:pt x="211861" y="33820"/>
                </a:lnTo>
                <a:lnTo>
                  <a:pt x="224142" y="26454"/>
                </a:lnTo>
                <a:lnTo>
                  <a:pt x="240842" y="23926"/>
                </a:lnTo>
                <a:lnTo>
                  <a:pt x="255270" y="25501"/>
                </a:lnTo>
                <a:lnTo>
                  <a:pt x="266242" y="30187"/>
                </a:lnTo>
                <a:lnTo>
                  <a:pt x="273634" y="37909"/>
                </a:lnTo>
                <a:lnTo>
                  <a:pt x="277329" y="48590"/>
                </a:lnTo>
                <a:lnTo>
                  <a:pt x="229006" y="48590"/>
                </a:lnTo>
                <a:lnTo>
                  <a:pt x="216687" y="71323"/>
                </a:lnTo>
                <a:lnTo>
                  <a:pt x="311137" y="7132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6">
            <a:extLst>
              <a:ext uri="{FF2B5EF4-FFF2-40B4-BE49-F238E27FC236}">
                <a16:creationId xmlns:a16="http://schemas.microsoft.com/office/drawing/2014/main" xmlns="" id="{CF2359CC-B092-3709-D9FD-F53F64B565C5}"/>
              </a:ext>
            </a:extLst>
          </p:cNvPr>
          <p:cNvSpPr txBox="1"/>
          <p:nvPr/>
        </p:nvSpPr>
        <p:spPr>
          <a:xfrm>
            <a:off x="506845" y="3803650"/>
            <a:ext cx="2349523" cy="6719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14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Ильмир Гатауллин </a:t>
            </a:r>
          </a:p>
          <a:p>
            <a:pPr marL="12700" algn="ctr">
              <a:spcBef>
                <a:spcPts val="100"/>
              </a:spcBef>
            </a:pPr>
            <a:r>
              <a:rPr lang="ru-RU" sz="14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Стройка, Бухгалтерия, </a:t>
            </a:r>
            <a:r>
              <a:rPr lang="ru-RU" sz="1400" b="1" spc="-45" dirty="0" err="1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Коворкинг</a:t>
            </a:r>
            <a:r>
              <a:rPr lang="ru-RU" sz="14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 …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EF861E7-2ED5-CFEF-010B-5763BD4EE1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887" y="947646"/>
            <a:ext cx="1861441" cy="2660309"/>
          </a:xfrm>
          <a:prstGeom prst="rect">
            <a:avLst/>
          </a:prstGeom>
        </p:spPr>
      </p:pic>
      <p:sp>
        <p:nvSpPr>
          <p:cNvPr id="18" name="object 21">
            <a:extLst>
              <a:ext uri="{FF2B5EF4-FFF2-40B4-BE49-F238E27FC236}">
                <a16:creationId xmlns:a16="http://schemas.microsoft.com/office/drawing/2014/main" xmlns="" id="{ECD726CA-B7D6-F14A-2E15-95DAA9EC4EB2}"/>
              </a:ext>
            </a:extLst>
          </p:cNvPr>
          <p:cNvSpPr txBox="1"/>
          <p:nvPr/>
        </p:nvSpPr>
        <p:spPr>
          <a:xfrm>
            <a:off x="1676980" y="122607"/>
            <a:ext cx="238506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000" b="1" spc="-30" dirty="0">
                <a:solidFill>
                  <a:srgbClr val="FEFEFE"/>
                </a:solidFill>
                <a:latin typeface="Candara Light" panose="020E0502030303020204" pitchFamily="34" charset="0"/>
                <a:cs typeface="Tahoma"/>
              </a:rPr>
              <a:t>РЕЗИДЕНТЫ ГОРОДА</a:t>
            </a:r>
            <a:endParaRPr sz="2000" dirty="0">
              <a:latin typeface="Candara Light" panose="020E0502030303020204" pitchFamily="34" charset="0"/>
              <a:cs typeface="Tahoma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9DF6694-96C0-09DF-125F-713F16A845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6152" y="984250"/>
            <a:ext cx="1945093" cy="25908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7F4999C-9FA0-C7F1-4876-696C21D5DA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6487" y="963275"/>
            <a:ext cx="2003791" cy="2644680"/>
          </a:xfrm>
          <a:prstGeom prst="rect">
            <a:avLst/>
          </a:prstGeom>
        </p:spPr>
      </p:pic>
      <p:sp>
        <p:nvSpPr>
          <p:cNvPr id="8" name="object 6"/>
          <p:cNvSpPr txBox="1"/>
          <p:nvPr/>
        </p:nvSpPr>
        <p:spPr>
          <a:xfrm>
            <a:off x="3516738" y="3803650"/>
            <a:ext cx="2133540" cy="5180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16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Альфия  Алтынбаева</a:t>
            </a:r>
          </a:p>
          <a:p>
            <a:pPr marL="12700" algn="ctr">
              <a:spcBef>
                <a:spcPts val="100"/>
              </a:spcBef>
            </a:pPr>
            <a:r>
              <a:rPr lang="ru-RU" sz="16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Медицина</a:t>
            </a:r>
          </a:p>
        </p:txBody>
      </p:sp>
      <p:sp>
        <p:nvSpPr>
          <p:cNvPr id="9" name="object 6"/>
          <p:cNvSpPr txBox="1"/>
          <p:nvPr/>
        </p:nvSpPr>
        <p:spPr>
          <a:xfrm>
            <a:off x="6082487" y="3671619"/>
            <a:ext cx="3048000" cy="7643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16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Айгуль </a:t>
            </a:r>
            <a:r>
              <a:rPr lang="ru-RU" sz="1600" b="1" spc="-45" dirty="0" err="1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Ильтинбаева</a:t>
            </a:r>
            <a:r>
              <a:rPr lang="ru-RU" sz="16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 </a:t>
            </a:r>
          </a:p>
          <a:p>
            <a:pPr marL="12700" algn="ctr">
              <a:spcBef>
                <a:spcPts val="100"/>
              </a:spcBef>
            </a:pPr>
            <a:r>
              <a:rPr lang="ru-RU" sz="16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Стройка, Монтаж, Электрооборудование, </a:t>
            </a:r>
            <a:r>
              <a:rPr lang="ru-RU" sz="1600" b="1" spc="-45" dirty="0" err="1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коворкинг</a:t>
            </a:r>
            <a:endParaRPr lang="ru-RU" sz="1600" b="1" spc="-45" dirty="0">
              <a:solidFill>
                <a:srgbClr val="237FC2"/>
              </a:solidFill>
              <a:latin typeface="Candara Light" panose="020E0502030303020204" pitchFamily="34" charset="0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8195099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24DE5AB-001D-E4A1-685C-106F80B44D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xmlns="" id="{3736E437-9F22-75FD-2015-640823EEC18A}"/>
              </a:ext>
            </a:extLst>
          </p:cNvPr>
          <p:cNvSpPr/>
          <p:nvPr/>
        </p:nvSpPr>
        <p:spPr>
          <a:xfrm>
            <a:off x="1011334" y="2238"/>
            <a:ext cx="3862070" cy="561340"/>
          </a:xfrm>
          <a:custGeom>
            <a:avLst/>
            <a:gdLst/>
            <a:ahLst/>
            <a:cxnLst/>
            <a:rect l="l" t="t" r="r" b="b"/>
            <a:pathLst>
              <a:path w="3862070" h="561340">
                <a:moveTo>
                  <a:pt x="3861686" y="0"/>
                </a:moveTo>
                <a:lnTo>
                  <a:pt x="0" y="0"/>
                </a:lnTo>
                <a:lnTo>
                  <a:pt x="0" y="561272"/>
                </a:lnTo>
                <a:lnTo>
                  <a:pt x="3861686" y="561272"/>
                </a:lnTo>
                <a:lnTo>
                  <a:pt x="3861686" y="0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xmlns="" id="{4654C965-4D5E-770E-367B-2DEEE1FEAB8E}"/>
              </a:ext>
            </a:extLst>
          </p:cNvPr>
          <p:cNvSpPr/>
          <p:nvPr/>
        </p:nvSpPr>
        <p:spPr>
          <a:xfrm>
            <a:off x="0" y="4794249"/>
            <a:ext cx="3135313" cy="674821"/>
          </a:xfrm>
          <a:custGeom>
            <a:avLst/>
            <a:gdLst/>
            <a:ahLst/>
            <a:cxnLst/>
            <a:rect l="l" t="t" r="r" b="b"/>
            <a:pathLst>
              <a:path w="2124075" h="1188720">
                <a:moveTo>
                  <a:pt x="0" y="1188533"/>
                </a:moveTo>
                <a:lnTo>
                  <a:pt x="2123488" y="1188533"/>
                </a:lnTo>
                <a:lnTo>
                  <a:pt x="2123488" y="0"/>
                </a:lnTo>
                <a:lnTo>
                  <a:pt x="0" y="0"/>
                </a:lnTo>
                <a:lnTo>
                  <a:pt x="0" y="1188533"/>
                </a:lnTo>
                <a:close/>
              </a:path>
            </a:pathLst>
          </a:custGeom>
          <a:solidFill>
            <a:srgbClr val="00B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7" name="object 27">
            <a:extLst>
              <a:ext uri="{FF2B5EF4-FFF2-40B4-BE49-F238E27FC236}">
                <a16:creationId xmlns:a16="http://schemas.microsoft.com/office/drawing/2014/main" xmlns="" id="{14C57A57-91E9-F759-FA3B-5F27BC37212F}"/>
              </a:ext>
            </a:extLst>
          </p:cNvPr>
          <p:cNvGrpSpPr/>
          <p:nvPr/>
        </p:nvGrpSpPr>
        <p:grpSpPr>
          <a:xfrm>
            <a:off x="3134726" y="4794249"/>
            <a:ext cx="6596649" cy="674822"/>
            <a:chOff x="2123488" y="4280351"/>
            <a:chExt cx="5578475" cy="1188720"/>
          </a:xfrm>
        </p:grpSpPr>
        <p:sp>
          <p:nvSpPr>
            <p:cNvPr id="28" name="object 28">
              <a:extLst>
                <a:ext uri="{FF2B5EF4-FFF2-40B4-BE49-F238E27FC236}">
                  <a16:creationId xmlns:a16="http://schemas.microsoft.com/office/drawing/2014/main" xmlns="" id="{89B5E884-FAE0-F218-7E6C-BF20137F298D}"/>
                </a:ext>
              </a:extLst>
            </p:cNvPr>
            <p:cNvSpPr/>
            <p:nvPr/>
          </p:nvSpPr>
          <p:spPr>
            <a:xfrm>
              <a:off x="4477543" y="4280351"/>
              <a:ext cx="897255" cy="1188720"/>
            </a:xfrm>
            <a:custGeom>
              <a:avLst/>
              <a:gdLst/>
              <a:ahLst/>
              <a:cxnLst/>
              <a:rect l="l" t="t" r="r" b="b"/>
              <a:pathLst>
                <a:path w="897254" h="1188720">
                  <a:moveTo>
                    <a:pt x="896830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896830" y="1188533"/>
                  </a:lnTo>
                  <a:lnTo>
                    <a:pt x="896830" y="0"/>
                  </a:lnTo>
                  <a:close/>
                </a:path>
              </a:pathLst>
            </a:custGeom>
            <a:solidFill>
              <a:srgbClr val="0082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>
              <a:extLst>
                <a:ext uri="{FF2B5EF4-FFF2-40B4-BE49-F238E27FC236}">
                  <a16:creationId xmlns:a16="http://schemas.microsoft.com/office/drawing/2014/main" xmlns="" id="{3592FB4A-7549-5E8F-EAE3-8B6CA5C4B0F0}"/>
                </a:ext>
              </a:extLst>
            </p:cNvPr>
            <p:cNvSpPr/>
            <p:nvPr/>
          </p:nvSpPr>
          <p:spPr>
            <a:xfrm>
              <a:off x="2123488" y="4280351"/>
              <a:ext cx="2354580" cy="1188720"/>
            </a:xfrm>
            <a:custGeom>
              <a:avLst/>
              <a:gdLst/>
              <a:ahLst/>
              <a:cxnLst/>
              <a:rect l="l" t="t" r="r" b="b"/>
              <a:pathLst>
                <a:path w="2354579" h="1188720">
                  <a:moveTo>
                    <a:pt x="2354051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54051" y="1188533"/>
                  </a:lnTo>
                  <a:lnTo>
                    <a:pt x="2354051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>
              <a:extLst>
                <a:ext uri="{FF2B5EF4-FFF2-40B4-BE49-F238E27FC236}">
                  <a16:creationId xmlns:a16="http://schemas.microsoft.com/office/drawing/2014/main" xmlns="" id="{042CEC01-40B8-ECC9-20B3-3202B911F07C}"/>
                </a:ext>
              </a:extLst>
            </p:cNvPr>
            <p:cNvSpPr/>
            <p:nvPr/>
          </p:nvSpPr>
          <p:spPr>
            <a:xfrm>
              <a:off x="5374374" y="4280351"/>
              <a:ext cx="2327910" cy="1188720"/>
            </a:xfrm>
            <a:custGeom>
              <a:avLst/>
              <a:gdLst/>
              <a:ahLst/>
              <a:cxnLst/>
              <a:rect l="l" t="t" r="r" b="b"/>
              <a:pathLst>
                <a:path w="2327909" h="1188720">
                  <a:moveTo>
                    <a:pt x="2327530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27530" y="1188533"/>
                  </a:lnTo>
                  <a:lnTo>
                    <a:pt x="2327530" y="0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>
            <a:extLst>
              <a:ext uri="{FF2B5EF4-FFF2-40B4-BE49-F238E27FC236}">
                <a16:creationId xmlns:a16="http://schemas.microsoft.com/office/drawing/2014/main" xmlns="" id="{810044E1-49C0-0F08-F9A6-251EE3337F51}"/>
              </a:ext>
            </a:extLst>
          </p:cNvPr>
          <p:cNvSpPr/>
          <p:nvPr/>
        </p:nvSpPr>
        <p:spPr>
          <a:xfrm>
            <a:off x="7358202" y="362154"/>
            <a:ext cx="248285" cy="120014"/>
          </a:xfrm>
          <a:custGeom>
            <a:avLst/>
            <a:gdLst/>
            <a:ahLst/>
            <a:cxnLst/>
            <a:rect l="l" t="t" r="r" b="b"/>
            <a:pathLst>
              <a:path w="248284" h="120015">
                <a:moveTo>
                  <a:pt x="102654" y="0"/>
                </a:moveTo>
                <a:lnTo>
                  <a:pt x="0" y="0"/>
                </a:lnTo>
                <a:lnTo>
                  <a:pt x="0" y="112903"/>
                </a:lnTo>
                <a:lnTo>
                  <a:pt x="33566" y="112903"/>
                </a:lnTo>
                <a:lnTo>
                  <a:pt x="33566" y="28054"/>
                </a:lnTo>
                <a:lnTo>
                  <a:pt x="87198" y="28054"/>
                </a:lnTo>
                <a:lnTo>
                  <a:pt x="102654" y="0"/>
                </a:lnTo>
                <a:close/>
              </a:path>
              <a:path w="248284" h="120015">
                <a:moveTo>
                  <a:pt x="147345" y="0"/>
                </a:moveTo>
                <a:lnTo>
                  <a:pt x="114020" y="0"/>
                </a:lnTo>
                <a:lnTo>
                  <a:pt x="114020" y="74701"/>
                </a:lnTo>
                <a:lnTo>
                  <a:pt x="122072" y="70942"/>
                </a:lnTo>
                <a:lnTo>
                  <a:pt x="130683" y="66370"/>
                </a:lnTo>
                <a:lnTo>
                  <a:pt x="139293" y="61239"/>
                </a:lnTo>
                <a:lnTo>
                  <a:pt x="147345" y="55841"/>
                </a:lnTo>
                <a:lnTo>
                  <a:pt x="147345" y="0"/>
                </a:lnTo>
                <a:close/>
              </a:path>
              <a:path w="248284" h="120015">
                <a:moveTo>
                  <a:pt x="247853" y="254"/>
                </a:moveTo>
                <a:lnTo>
                  <a:pt x="221754" y="254"/>
                </a:lnTo>
                <a:lnTo>
                  <a:pt x="198704" y="24790"/>
                </a:lnTo>
                <a:lnTo>
                  <a:pt x="171411" y="50088"/>
                </a:lnTo>
                <a:lnTo>
                  <a:pt x="142367" y="72694"/>
                </a:lnTo>
                <a:lnTo>
                  <a:pt x="114020" y="89217"/>
                </a:lnTo>
                <a:lnTo>
                  <a:pt x="114020" y="119684"/>
                </a:lnTo>
                <a:lnTo>
                  <a:pt x="139585" y="107861"/>
                </a:lnTo>
                <a:lnTo>
                  <a:pt x="164960" y="92087"/>
                </a:lnTo>
                <a:lnTo>
                  <a:pt x="189979" y="72656"/>
                </a:lnTo>
                <a:lnTo>
                  <a:pt x="214515" y="49847"/>
                </a:lnTo>
                <a:lnTo>
                  <a:pt x="214515" y="113157"/>
                </a:lnTo>
                <a:lnTo>
                  <a:pt x="247853" y="113157"/>
                </a:lnTo>
                <a:lnTo>
                  <a:pt x="247853" y="254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xmlns="" id="{BE033085-ED0A-EB51-C7D9-04C529D0CFA3}"/>
              </a:ext>
            </a:extLst>
          </p:cNvPr>
          <p:cNvSpPr/>
          <p:nvPr/>
        </p:nvSpPr>
        <p:spPr>
          <a:xfrm>
            <a:off x="7178700" y="303404"/>
            <a:ext cx="165100" cy="172085"/>
          </a:xfrm>
          <a:custGeom>
            <a:avLst/>
            <a:gdLst/>
            <a:ahLst/>
            <a:cxnLst/>
            <a:rect l="l" t="t" r="r" b="b"/>
            <a:pathLst>
              <a:path w="165100" h="172084">
                <a:moveTo>
                  <a:pt x="77787" y="143852"/>
                </a:moveTo>
                <a:lnTo>
                  <a:pt x="17386" y="143852"/>
                </a:lnTo>
                <a:lnTo>
                  <a:pt x="0" y="171907"/>
                </a:lnTo>
                <a:lnTo>
                  <a:pt x="77787" y="171907"/>
                </a:lnTo>
                <a:lnTo>
                  <a:pt x="77787" y="143852"/>
                </a:lnTo>
                <a:close/>
              </a:path>
              <a:path w="165100" h="172084">
                <a:moveTo>
                  <a:pt x="164515" y="171653"/>
                </a:moveTo>
                <a:lnTo>
                  <a:pt x="99288" y="0"/>
                </a:lnTo>
                <a:lnTo>
                  <a:pt x="54838" y="0"/>
                </a:lnTo>
                <a:lnTo>
                  <a:pt x="98564" y="101066"/>
                </a:lnTo>
                <a:lnTo>
                  <a:pt x="89420" y="97332"/>
                </a:lnTo>
                <a:lnTo>
                  <a:pt x="80086" y="94780"/>
                </a:lnTo>
                <a:lnTo>
                  <a:pt x="70027" y="93306"/>
                </a:lnTo>
                <a:lnTo>
                  <a:pt x="58699" y="92837"/>
                </a:lnTo>
                <a:lnTo>
                  <a:pt x="53136" y="92837"/>
                </a:lnTo>
                <a:lnTo>
                  <a:pt x="45643" y="93319"/>
                </a:lnTo>
                <a:lnTo>
                  <a:pt x="43726" y="93814"/>
                </a:lnTo>
                <a:lnTo>
                  <a:pt x="25844" y="125971"/>
                </a:lnTo>
                <a:lnTo>
                  <a:pt x="27533" y="125971"/>
                </a:lnTo>
                <a:lnTo>
                  <a:pt x="35750" y="124993"/>
                </a:lnTo>
                <a:lnTo>
                  <a:pt x="46380" y="124993"/>
                </a:lnTo>
                <a:lnTo>
                  <a:pt x="90309" y="133616"/>
                </a:lnTo>
                <a:lnTo>
                  <a:pt x="120307" y="166103"/>
                </a:lnTo>
                <a:lnTo>
                  <a:pt x="121513" y="171653"/>
                </a:lnTo>
                <a:lnTo>
                  <a:pt x="164515" y="17165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6" name="object 36">
            <a:extLst>
              <a:ext uri="{FF2B5EF4-FFF2-40B4-BE49-F238E27FC236}">
                <a16:creationId xmlns:a16="http://schemas.microsoft.com/office/drawing/2014/main" xmlns="" id="{B49A3075-B46B-AA1C-B197-E25932781910}"/>
              </a:ext>
            </a:extLst>
          </p:cNvPr>
          <p:cNvGrpSpPr/>
          <p:nvPr/>
        </p:nvGrpSpPr>
        <p:grpSpPr>
          <a:xfrm>
            <a:off x="7928334" y="362147"/>
            <a:ext cx="302260" cy="113664"/>
            <a:chOff x="6917097" y="362147"/>
            <a:chExt cx="302260" cy="113664"/>
          </a:xfrm>
        </p:grpSpPr>
        <p:sp>
          <p:nvSpPr>
            <p:cNvPr id="37" name="object 37">
              <a:extLst>
                <a:ext uri="{FF2B5EF4-FFF2-40B4-BE49-F238E27FC236}">
                  <a16:creationId xmlns:a16="http://schemas.microsoft.com/office/drawing/2014/main" xmlns="" id="{C9B1FEEF-9821-315B-535B-0E674A46C360}"/>
                </a:ext>
              </a:extLst>
            </p:cNvPr>
            <p:cNvSpPr/>
            <p:nvPr/>
          </p:nvSpPr>
          <p:spPr>
            <a:xfrm>
              <a:off x="6917097" y="362147"/>
              <a:ext cx="149225" cy="113664"/>
            </a:xfrm>
            <a:custGeom>
              <a:avLst/>
              <a:gdLst/>
              <a:ahLst/>
              <a:cxnLst/>
              <a:rect l="l" t="t" r="r" b="b"/>
              <a:pathLst>
                <a:path w="149225" h="113665">
                  <a:moveTo>
                    <a:pt x="148808" y="0"/>
                  </a:moveTo>
                  <a:lnTo>
                    <a:pt x="37922" y="0"/>
                  </a:lnTo>
                  <a:lnTo>
                    <a:pt x="37922" y="10401"/>
                  </a:lnTo>
                  <a:lnTo>
                    <a:pt x="37656" y="33323"/>
                  </a:lnTo>
                  <a:lnTo>
                    <a:pt x="34058" y="73987"/>
                  </a:lnTo>
                  <a:lnTo>
                    <a:pt x="26800" y="85594"/>
                  </a:lnTo>
                  <a:lnTo>
                    <a:pt x="14485" y="85594"/>
                  </a:lnTo>
                  <a:lnTo>
                    <a:pt x="0" y="112428"/>
                  </a:lnTo>
                  <a:lnTo>
                    <a:pt x="6518" y="113397"/>
                  </a:lnTo>
                  <a:lnTo>
                    <a:pt x="12562" y="113634"/>
                  </a:lnTo>
                  <a:lnTo>
                    <a:pt x="21739" y="113634"/>
                  </a:lnTo>
                  <a:lnTo>
                    <a:pt x="61246" y="84160"/>
                  </a:lnTo>
                  <a:lnTo>
                    <a:pt x="66790" y="42046"/>
                  </a:lnTo>
                  <a:lnTo>
                    <a:pt x="67153" y="26601"/>
                  </a:lnTo>
                  <a:lnTo>
                    <a:pt x="115469" y="26601"/>
                  </a:lnTo>
                  <a:lnTo>
                    <a:pt x="115469" y="112910"/>
                  </a:lnTo>
                  <a:lnTo>
                    <a:pt x="148808" y="112910"/>
                  </a:lnTo>
                  <a:lnTo>
                    <a:pt x="148808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>
              <a:extLst>
                <a:ext uri="{FF2B5EF4-FFF2-40B4-BE49-F238E27FC236}">
                  <a16:creationId xmlns:a16="http://schemas.microsoft.com/office/drawing/2014/main" xmlns="" id="{031D9AD8-CF7B-CB51-DE9E-6709F0F6CB84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94894" y="362147"/>
              <a:ext cx="124413" cy="112900"/>
            </a:xfrm>
            <a:prstGeom prst="rect">
              <a:avLst/>
            </a:prstGeom>
          </p:spPr>
        </p:pic>
      </p:grpSp>
      <p:sp>
        <p:nvSpPr>
          <p:cNvPr id="39" name="object 39">
            <a:extLst>
              <a:ext uri="{FF2B5EF4-FFF2-40B4-BE49-F238E27FC236}">
                <a16:creationId xmlns:a16="http://schemas.microsoft.com/office/drawing/2014/main" xmlns="" id="{E67499B3-E4EB-5D07-D780-22ED394A9ECF}"/>
              </a:ext>
            </a:extLst>
          </p:cNvPr>
          <p:cNvSpPr/>
          <p:nvPr/>
        </p:nvSpPr>
        <p:spPr>
          <a:xfrm>
            <a:off x="7619821" y="357570"/>
            <a:ext cx="311150" cy="147955"/>
          </a:xfrm>
          <a:custGeom>
            <a:avLst/>
            <a:gdLst/>
            <a:ahLst/>
            <a:cxnLst/>
            <a:rect l="l" t="t" r="r" b="b"/>
            <a:pathLst>
              <a:path w="311150" h="147954">
                <a:moveTo>
                  <a:pt x="173456" y="117487"/>
                </a:moveTo>
                <a:lnTo>
                  <a:pt x="158965" y="90170"/>
                </a:lnTo>
                <a:lnTo>
                  <a:pt x="51549" y="90170"/>
                </a:lnTo>
                <a:lnTo>
                  <a:pt x="54559" y="77076"/>
                </a:lnTo>
                <a:lnTo>
                  <a:pt x="56832" y="65532"/>
                </a:lnTo>
                <a:lnTo>
                  <a:pt x="58559" y="51498"/>
                </a:lnTo>
                <a:lnTo>
                  <a:pt x="59918" y="30949"/>
                </a:lnTo>
                <a:lnTo>
                  <a:pt x="106540" y="30949"/>
                </a:lnTo>
                <a:lnTo>
                  <a:pt x="106540" y="76644"/>
                </a:lnTo>
                <a:lnTo>
                  <a:pt x="139877" y="76644"/>
                </a:lnTo>
                <a:lnTo>
                  <a:pt x="139877" y="4584"/>
                </a:lnTo>
                <a:lnTo>
                  <a:pt x="31394" y="4584"/>
                </a:lnTo>
                <a:lnTo>
                  <a:pt x="30543" y="29260"/>
                </a:lnTo>
                <a:lnTo>
                  <a:pt x="28943" y="51130"/>
                </a:lnTo>
                <a:lnTo>
                  <a:pt x="25920" y="71132"/>
                </a:lnTo>
                <a:lnTo>
                  <a:pt x="20815" y="90170"/>
                </a:lnTo>
                <a:lnTo>
                  <a:pt x="0" y="90170"/>
                </a:lnTo>
                <a:lnTo>
                  <a:pt x="0" y="147955"/>
                </a:lnTo>
                <a:lnTo>
                  <a:pt x="30683" y="147955"/>
                </a:lnTo>
                <a:lnTo>
                  <a:pt x="30683" y="117487"/>
                </a:lnTo>
                <a:lnTo>
                  <a:pt x="173456" y="117487"/>
                </a:lnTo>
                <a:close/>
              </a:path>
              <a:path w="311150" h="147954">
                <a:moveTo>
                  <a:pt x="311137" y="71323"/>
                </a:moveTo>
                <a:lnTo>
                  <a:pt x="307225" y="39573"/>
                </a:lnTo>
                <a:lnTo>
                  <a:pt x="294474" y="17348"/>
                </a:lnTo>
                <a:lnTo>
                  <a:pt x="272478" y="4279"/>
                </a:lnTo>
                <a:lnTo>
                  <a:pt x="240842" y="0"/>
                </a:lnTo>
                <a:lnTo>
                  <a:pt x="210781" y="4267"/>
                </a:lnTo>
                <a:lnTo>
                  <a:pt x="188214" y="16560"/>
                </a:lnTo>
                <a:lnTo>
                  <a:pt x="174028" y="36106"/>
                </a:lnTo>
                <a:lnTo>
                  <a:pt x="169100" y="62128"/>
                </a:lnTo>
                <a:lnTo>
                  <a:pt x="173736" y="87782"/>
                </a:lnTo>
                <a:lnTo>
                  <a:pt x="187553" y="106502"/>
                </a:lnTo>
                <a:lnTo>
                  <a:pt x="210375" y="117957"/>
                </a:lnTo>
                <a:lnTo>
                  <a:pt x="242049" y="121843"/>
                </a:lnTo>
                <a:lnTo>
                  <a:pt x="256717" y="121653"/>
                </a:lnTo>
                <a:lnTo>
                  <a:pt x="308724" y="91147"/>
                </a:lnTo>
                <a:lnTo>
                  <a:pt x="293509" y="93408"/>
                </a:lnTo>
                <a:lnTo>
                  <a:pt x="276745" y="95072"/>
                </a:lnTo>
                <a:lnTo>
                  <a:pt x="259283" y="96113"/>
                </a:lnTo>
                <a:lnTo>
                  <a:pt x="242062" y="96469"/>
                </a:lnTo>
                <a:lnTo>
                  <a:pt x="224040" y="94386"/>
                </a:lnTo>
                <a:lnTo>
                  <a:pt x="211467" y="88036"/>
                </a:lnTo>
                <a:lnTo>
                  <a:pt x="204114" y="77190"/>
                </a:lnTo>
                <a:lnTo>
                  <a:pt x="201714" y="61645"/>
                </a:lnTo>
                <a:lnTo>
                  <a:pt x="204292" y="45656"/>
                </a:lnTo>
                <a:lnTo>
                  <a:pt x="211861" y="33820"/>
                </a:lnTo>
                <a:lnTo>
                  <a:pt x="224142" y="26454"/>
                </a:lnTo>
                <a:lnTo>
                  <a:pt x="240842" y="23926"/>
                </a:lnTo>
                <a:lnTo>
                  <a:pt x="255270" y="25501"/>
                </a:lnTo>
                <a:lnTo>
                  <a:pt x="266242" y="30187"/>
                </a:lnTo>
                <a:lnTo>
                  <a:pt x="273634" y="37909"/>
                </a:lnTo>
                <a:lnTo>
                  <a:pt x="277329" y="48590"/>
                </a:lnTo>
                <a:lnTo>
                  <a:pt x="229006" y="48590"/>
                </a:lnTo>
                <a:lnTo>
                  <a:pt x="216687" y="71323"/>
                </a:lnTo>
                <a:lnTo>
                  <a:pt x="311137" y="7132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21">
            <a:extLst>
              <a:ext uri="{FF2B5EF4-FFF2-40B4-BE49-F238E27FC236}">
                <a16:creationId xmlns:a16="http://schemas.microsoft.com/office/drawing/2014/main" xmlns="" id="{03240BCB-69E0-64F0-4156-1D5803E80707}"/>
              </a:ext>
            </a:extLst>
          </p:cNvPr>
          <p:cNvSpPr txBox="1"/>
          <p:nvPr/>
        </p:nvSpPr>
        <p:spPr>
          <a:xfrm>
            <a:off x="1749839" y="189038"/>
            <a:ext cx="238506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b="1" spc="-30" dirty="0">
                <a:solidFill>
                  <a:srgbClr val="FEFEFE"/>
                </a:solidFill>
                <a:latin typeface="Candara Light" panose="020E0502030303020204" pitchFamily="34" charset="0"/>
                <a:cs typeface="Tahoma"/>
              </a:rPr>
              <a:t>ВОПРОС?</a:t>
            </a:r>
            <a:endParaRPr dirty="0">
              <a:latin typeface="Candara Light" panose="020E0502030303020204" pitchFamily="34" charset="0"/>
              <a:cs typeface="Tahoma"/>
            </a:endParaRPr>
          </a:p>
        </p:txBody>
      </p:sp>
      <p:sp>
        <p:nvSpPr>
          <p:cNvPr id="4" name="object 21">
            <a:extLst>
              <a:ext uri="{FF2B5EF4-FFF2-40B4-BE49-F238E27FC236}">
                <a16:creationId xmlns:a16="http://schemas.microsoft.com/office/drawing/2014/main" xmlns="" id="{2B3FB398-2249-8E22-F836-AF0FD3E95BCD}"/>
              </a:ext>
            </a:extLst>
          </p:cNvPr>
          <p:cNvSpPr txBox="1"/>
          <p:nvPr/>
        </p:nvSpPr>
        <p:spPr>
          <a:xfrm>
            <a:off x="2192179" y="1974850"/>
            <a:ext cx="5559699" cy="1243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4000" b="1" spc="-30" dirty="0">
                <a:solidFill>
                  <a:schemeClr val="accent1"/>
                </a:solidFill>
                <a:latin typeface="Candara Light" panose="020E0502030303020204" pitchFamily="34" charset="0"/>
                <a:cs typeface="Tahoma"/>
              </a:rPr>
              <a:t>ЗАЧЕМ ЭТА ВАМ ИНФОРМАЦИЯ?</a:t>
            </a:r>
            <a:endParaRPr sz="4000" dirty="0">
              <a:solidFill>
                <a:schemeClr val="accent1"/>
              </a:solidFill>
              <a:latin typeface="Candara Light" panose="020E0502030303020204" pitchFamily="34" charset="0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262451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723EBCD-27A5-1E2F-F929-0CF60DBD2A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xmlns="" id="{267A9B5A-527A-13D9-2C2C-7D7C622E0E00}"/>
              </a:ext>
            </a:extLst>
          </p:cNvPr>
          <p:cNvSpPr/>
          <p:nvPr/>
        </p:nvSpPr>
        <p:spPr>
          <a:xfrm>
            <a:off x="1011334" y="2238"/>
            <a:ext cx="3862070" cy="561340"/>
          </a:xfrm>
          <a:custGeom>
            <a:avLst/>
            <a:gdLst/>
            <a:ahLst/>
            <a:cxnLst/>
            <a:rect l="l" t="t" r="r" b="b"/>
            <a:pathLst>
              <a:path w="3862070" h="561340">
                <a:moveTo>
                  <a:pt x="3861686" y="0"/>
                </a:moveTo>
                <a:lnTo>
                  <a:pt x="0" y="0"/>
                </a:lnTo>
                <a:lnTo>
                  <a:pt x="0" y="561272"/>
                </a:lnTo>
                <a:lnTo>
                  <a:pt x="3861686" y="561272"/>
                </a:lnTo>
                <a:lnTo>
                  <a:pt x="3861686" y="0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xmlns="" id="{B028E5FF-11E4-2155-A5DB-67925A38B10A}"/>
              </a:ext>
            </a:extLst>
          </p:cNvPr>
          <p:cNvSpPr/>
          <p:nvPr/>
        </p:nvSpPr>
        <p:spPr>
          <a:xfrm>
            <a:off x="0" y="4794249"/>
            <a:ext cx="3135313" cy="674821"/>
          </a:xfrm>
          <a:custGeom>
            <a:avLst/>
            <a:gdLst/>
            <a:ahLst/>
            <a:cxnLst/>
            <a:rect l="l" t="t" r="r" b="b"/>
            <a:pathLst>
              <a:path w="2124075" h="1188720">
                <a:moveTo>
                  <a:pt x="0" y="1188533"/>
                </a:moveTo>
                <a:lnTo>
                  <a:pt x="2123488" y="1188533"/>
                </a:lnTo>
                <a:lnTo>
                  <a:pt x="2123488" y="0"/>
                </a:lnTo>
                <a:lnTo>
                  <a:pt x="0" y="0"/>
                </a:lnTo>
                <a:lnTo>
                  <a:pt x="0" y="1188533"/>
                </a:lnTo>
                <a:close/>
              </a:path>
            </a:pathLst>
          </a:custGeom>
          <a:solidFill>
            <a:srgbClr val="00B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7" name="object 27">
            <a:extLst>
              <a:ext uri="{FF2B5EF4-FFF2-40B4-BE49-F238E27FC236}">
                <a16:creationId xmlns:a16="http://schemas.microsoft.com/office/drawing/2014/main" xmlns="" id="{92A67015-4F46-82A0-90B8-DAB1CF622029}"/>
              </a:ext>
            </a:extLst>
          </p:cNvPr>
          <p:cNvGrpSpPr/>
          <p:nvPr/>
        </p:nvGrpSpPr>
        <p:grpSpPr>
          <a:xfrm>
            <a:off x="3134726" y="4794249"/>
            <a:ext cx="6596649" cy="674822"/>
            <a:chOff x="2123488" y="4280351"/>
            <a:chExt cx="5578475" cy="1188720"/>
          </a:xfrm>
        </p:grpSpPr>
        <p:sp>
          <p:nvSpPr>
            <p:cNvPr id="28" name="object 28">
              <a:extLst>
                <a:ext uri="{FF2B5EF4-FFF2-40B4-BE49-F238E27FC236}">
                  <a16:creationId xmlns:a16="http://schemas.microsoft.com/office/drawing/2014/main" xmlns="" id="{F896EA11-3848-5839-EE13-31C0C57F5C2F}"/>
                </a:ext>
              </a:extLst>
            </p:cNvPr>
            <p:cNvSpPr/>
            <p:nvPr/>
          </p:nvSpPr>
          <p:spPr>
            <a:xfrm>
              <a:off x="4477543" y="4280351"/>
              <a:ext cx="897255" cy="1188720"/>
            </a:xfrm>
            <a:custGeom>
              <a:avLst/>
              <a:gdLst/>
              <a:ahLst/>
              <a:cxnLst/>
              <a:rect l="l" t="t" r="r" b="b"/>
              <a:pathLst>
                <a:path w="897254" h="1188720">
                  <a:moveTo>
                    <a:pt x="896830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896830" y="1188533"/>
                  </a:lnTo>
                  <a:lnTo>
                    <a:pt x="896830" y="0"/>
                  </a:lnTo>
                  <a:close/>
                </a:path>
              </a:pathLst>
            </a:custGeom>
            <a:solidFill>
              <a:srgbClr val="0082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>
              <a:extLst>
                <a:ext uri="{FF2B5EF4-FFF2-40B4-BE49-F238E27FC236}">
                  <a16:creationId xmlns:a16="http://schemas.microsoft.com/office/drawing/2014/main" xmlns="" id="{15503E98-159C-BA9C-33B9-8BBF551C0047}"/>
                </a:ext>
              </a:extLst>
            </p:cNvPr>
            <p:cNvSpPr/>
            <p:nvPr/>
          </p:nvSpPr>
          <p:spPr>
            <a:xfrm>
              <a:off x="2123488" y="4280351"/>
              <a:ext cx="2354580" cy="1188720"/>
            </a:xfrm>
            <a:custGeom>
              <a:avLst/>
              <a:gdLst/>
              <a:ahLst/>
              <a:cxnLst/>
              <a:rect l="l" t="t" r="r" b="b"/>
              <a:pathLst>
                <a:path w="2354579" h="1188720">
                  <a:moveTo>
                    <a:pt x="2354051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54051" y="1188533"/>
                  </a:lnTo>
                  <a:lnTo>
                    <a:pt x="2354051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>
              <a:extLst>
                <a:ext uri="{FF2B5EF4-FFF2-40B4-BE49-F238E27FC236}">
                  <a16:creationId xmlns:a16="http://schemas.microsoft.com/office/drawing/2014/main" xmlns="" id="{254FD449-6027-099D-6648-32C4E1788431}"/>
                </a:ext>
              </a:extLst>
            </p:cNvPr>
            <p:cNvSpPr/>
            <p:nvPr/>
          </p:nvSpPr>
          <p:spPr>
            <a:xfrm>
              <a:off x="5374374" y="4280351"/>
              <a:ext cx="2327910" cy="1188720"/>
            </a:xfrm>
            <a:custGeom>
              <a:avLst/>
              <a:gdLst/>
              <a:ahLst/>
              <a:cxnLst/>
              <a:rect l="l" t="t" r="r" b="b"/>
              <a:pathLst>
                <a:path w="2327909" h="1188720">
                  <a:moveTo>
                    <a:pt x="2327530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27530" y="1188533"/>
                  </a:lnTo>
                  <a:lnTo>
                    <a:pt x="2327530" y="0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>
            <a:extLst>
              <a:ext uri="{FF2B5EF4-FFF2-40B4-BE49-F238E27FC236}">
                <a16:creationId xmlns:a16="http://schemas.microsoft.com/office/drawing/2014/main" xmlns="" id="{3AD8E657-C435-5D30-D098-CEE3751B1701}"/>
              </a:ext>
            </a:extLst>
          </p:cNvPr>
          <p:cNvSpPr/>
          <p:nvPr/>
        </p:nvSpPr>
        <p:spPr>
          <a:xfrm>
            <a:off x="7358202" y="362154"/>
            <a:ext cx="248285" cy="120014"/>
          </a:xfrm>
          <a:custGeom>
            <a:avLst/>
            <a:gdLst/>
            <a:ahLst/>
            <a:cxnLst/>
            <a:rect l="l" t="t" r="r" b="b"/>
            <a:pathLst>
              <a:path w="248284" h="120015">
                <a:moveTo>
                  <a:pt x="102654" y="0"/>
                </a:moveTo>
                <a:lnTo>
                  <a:pt x="0" y="0"/>
                </a:lnTo>
                <a:lnTo>
                  <a:pt x="0" y="112903"/>
                </a:lnTo>
                <a:lnTo>
                  <a:pt x="33566" y="112903"/>
                </a:lnTo>
                <a:lnTo>
                  <a:pt x="33566" y="28054"/>
                </a:lnTo>
                <a:lnTo>
                  <a:pt x="87198" y="28054"/>
                </a:lnTo>
                <a:lnTo>
                  <a:pt x="102654" y="0"/>
                </a:lnTo>
                <a:close/>
              </a:path>
              <a:path w="248284" h="120015">
                <a:moveTo>
                  <a:pt x="147345" y="0"/>
                </a:moveTo>
                <a:lnTo>
                  <a:pt x="114020" y="0"/>
                </a:lnTo>
                <a:lnTo>
                  <a:pt x="114020" y="74701"/>
                </a:lnTo>
                <a:lnTo>
                  <a:pt x="122072" y="70942"/>
                </a:lnTo>
                <a:lnTo>
                  <a:pt x="130683" y="66370"/>
                </a:lnTo>
                <a:lnTo>
                  <a:pt x="139293" y="61239"/>
                </a:lnTo>
                <a:lnTo>
                  <a:pt x="147345" y="55841"/>
                </a:lnTo>
                <a:lnTo>
                  <a:pt x="147345" y="0"/>
                </a:lnTo>
                <a:close/>
              </a:path>
              <a:path w="248284" h="120015">
                <a:moveTo>
                  <a:pt x="247853" y="254"/>
                </a:moveTo>
                <a:lnTo>
                  <a:pt x="221754" y="254"/>
                </a:lnTo>
                <a:lnTo>
                  <a:pt x="198704" y="24790"/>
                </a:lnTo>
                <a:lnTo>
                  <a:pt x="171411" y="50088"/>
                </a:lnTo>
                <a:lnTo>
                  <a:pt x="142367" y="72694"/>
                </a:lnTo>
                <a:lnTo>
                  <a:pt x="114020" y="89217"/>
                </a:lnTo>
                <a:lnTo>
                  <a:pt x="114020" y="119684"/>
                </a:lnTo>
                <a:lnTo>
                  <a:pt x="139585" y="107861"/>
                </a:lnTo>
                <a:lnTo>
                  <a:pt x="164960" y="92087"/>
                </a:lnTo>
                <a:lnTo>
                  <a:pt x="189979" y="72656"/>
                </a:lnTo>
                <a:lnTo>
                  <a:pt x="214515" y="49847"/>
                </a:lnTo>
                <a:lnTo>
                  <a:pt x="214515" y="113157"/>
                </a:lnTo>
                <a:lnTo>
                  <a:pt x="247853" y="113157"/>
                </a:lnTo>
                <a:lnTo>
                  <a:pt x="247853" y="254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xmlns="" id="{F25FE66C-ABF6-B626-1340-5F96BDB05954}"/>
              </a:ext>
            </a:extLst>
          </p:cNvPr>
          <p:cNvSpPr/>
          <p:nvPr/>
        </p:nvSpPr>
        <p:spPr>
          <a:xfrm>
            <a:off x="7178700" y="303404"/>
            <a:ext cx="165100" cy="172085"/>
          </a:xfrm>
          <a:custGeom>
            <a:avLst/>
            <a:gdLst/>
            <a:ahLst/>
            <a:cxnLst/>
            <a:rect l="l" t="t" r="r" b="b"/>
            <a:pathLst>
              <a:path w="165100" h="172084">
                <a:moveTo>
                  <a:pt x="77787" y="143852"/>
                </a:moveTo>
                <a:lnTo>
                  <a:pt x="17386" y="143852"/>
                </a:lnTo>
                <a:lnTo>
                  <a:pt x="0" y="171907"/>
                </a:lnTo>
                <a:lnTo>
                  <a:pt x="77787" y="171907"/>
                </a:lnTo>
                <a:lnTo>
                  <a:pt x="77787" y="143852"/>
                </a:lnTo>
                <a:close/>
              </a:path>
              <a:path w="165100" h="172084">
                <a:moveTo>
                  <a:pt x="164515" y="171653"/>
                </a:moveTo>
                <a:lnTo>
                  <a:pt x="99288" y="0"/>
                </a:lnTo>
                <a:lnTo>
                  <a:pt x="54838" y="0"/>
                </a:lnTo>
                <a:lnTo>
                  <a:pt x="98564" y="101066"/>
                </a:lnTo>
                <a:lnTo>
                  <a:pt x="89420" y="97332"/>
                </a:lnTo>
                <a:lnTo>
                  <a:pt x="80086" y="94780"/>
                </a:lnTo>
                <a:lnTo>
                  <a:pt x="70027" y="93306"/>
                </a:lnTo>
                <a:lnTo>
                  <a:pt x="58699" y="92837"/>
                </a:lnTo>
                <a:lnTo>
                  <a:pt x="53136" y="92837"/>
                </a:lnTo>
                <a:lnTo>
                  <a:pt x="45643" y="93319"/>
                </a:lnTo>
                <a:lnTo>
                  <a:pt x="43726" y="93814"/>
                </a:lnTo>
                <a:lnTo>
                  <a:pt x="25844" y="125971"/>
                </a:lnTo>
                <a:lnTo>
                  <a:pt x="27533" y="125971"/>
                </a:lnTo>
                <a:lnTo>
                  <a:pt x="35750" y="124993"/>
                </a:lnTo>
                <a:lnTo>
                  <a:pt x="46380" y="124993"/>
                </a:lnTo>
                <a:lnTo>
                  <a:pt x="90309" y="133616"/>
                </a:lnTo>
                <a:lnTo>
                  <a:pt x="120307" y="166103"/>
                </a:lnTo>
                <a:lnTo>
                  <a:pt x="121513" y="171653"/>
                </a:lnTo>
                <a:lnTo>
                  <a:pt x="164515" y="17165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6" name="object 36">
            <a:extLst>
              <a:ext uri="{FF2B5EF4-FFF2-40B4-BE49-F238E27FC236}">
                <a16:creationId xmlns:a16="http://schemas.microsoft.com/office/drawing/2014/main" xmlns="" id="{7157CB61-C0BC-207A-1629-795FC68A7F6F}"/>
              </a:ext>
            </a:extLst>
          </p:cNvPr>
          <p:cNvGrpSpPr/>
          <p:nvPr/>
        </p:nvGrpSpPr>
        <p:grpSpPr>
          <a:xfrm>
            <a:off x="7928334" y="362147"/>
            <a:ext cx="302260" cy="113664"/>
            <a:chOff x="6917097" y="362147"/>
            <a:chExt cx="302260" cy="113664"/>
          </a:xfrm>
        </p:grpSpPr>
        <p:sp>
          <p:nvSpPr>
            <p:cNvPr id="37" name="object 37">
              <a:extLst>
                <a:ext uri="{FF2B5EF4-FFF2-40B4-BE49-F238E27FC236}">
                  <a16:creationId xmlns:a16="http://schemas.microsoft.com/office/drawing/2014/main" xmlns="" id="{A5F96369-FDD7-DEFE-7BA9-97243034088A}"/>
                </a:ext>
              </a:extLst>
            </p:cNvPr>
            <p:cNvSpPr/>
            <p:nvPr/>
          </p:nvSpPr>
          <p:spPr>
            <a:xfrm>
              <a:off x="6917097" y="362147"/>
              <a:ext cx="149225" cy="113664"/>
            </a:xfrm>
            <a:custGeom>
              <a:avLst/>
              <a:gdLst/>
              <a:ahLst/>
              <a:cxnLst/>
              <a:rect l="l" t="t" r="r" b="b"/>
              <a:pathLst>
                <a:path w="149225" h="113665">
                  <a:moveTo>
                    <a:pt x="148808" y="0"/>
                  </a:moveTo>
                  <a:lnTo>
                    <a:pt x="37922" y="0"/>
                  </a:lnTo>
                  <a:lnTo>
                    <a:pt x="37922" y="10401"/>
                  </a:lnTo>
                  <a:lnTo>
                    <a:pt x="37656" y="33323"/>
                  </a:lnTo>
                  <a:lnTo>
                    <a:pt x="34058" y="73987"/>
                  </a:lnTo>
                  <a:lnTo>
                    <a:pt x="26800" y="85594"/>
                  </a:lnTo>
                  <a:lnTo>
                    <a:pt x="14485" y="85594"/>
                  </a:lnTo>
                  <a:lnTo>
                    <a:pt x="0" y="112428"/>
                  </a:lnTo>
                  <a:lnTo>
                    <a:pt x="6518" y="113397"/>
                  </a:lnTo>
                  <a:lnTo>
                    <a:pt x="12562" y="113634"/>
                  </a:lnTo>
                  <a:lnTo>
                    <a:pt x="21739" y="113634"/>
                  </a:lnTo>
                  <a:lnTo>
                    <a:pt x="61246" y="84160"/>
                  </a:lnTo>
                  <a:lnTo>
                    <a:pt x="66790" y="42046"/>
                  </a:lnTo>
                  <a:lnTo>
                    <a:pt x="67153" y="26601"/>
                  </a:lnTo>
                  <a:lnTo>
                    <a:pt x="115469" y="26601"/>
                  </a:lnTo>
                  <a:lnTo>
                    <a:pt x="115469" y="112910"/>
                  </a:lnTo>
                  <a:lnTo>
                    <a:pt x="148808" y="112910"/>
                  </a:lnTo>
                  <a:lnTo>
                    <a:pt x="148808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>
              <a:extLst>
                <a:ext uri="{FF2B5EF4-FFF2-40B4-BE49-F238E27FC236}">
                  <a16:creationId xmlns:a16="http://schemas.microsoft.com/office/drawing/2014/main" xmlns="" id="{451756C1-A81D-3106-1051-6FFBA6BD2B2D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94894" y="362147"/>
              <a:ext cx="124413" cy="112900"/>
            </a:xfrm>
            <a:prstGeom prst="rect">
              <a:avLst/>
            </a:prstGeom>
          </p:spPr>
        </p:pic>
      </p:grpSp>
      <p:sp>
        <p:nvSpPr>
          <p:cNvPr id="39" name="object 39">
            <a:extLst>
              <a:ext uri="{FF2B5EF4-FFF2-40B4-BE49-F238E27FC236}">
                <a16:creationId xmlns:a16="http://schemas.microsoft.com/office/drawing/2014/main" xmlns="" id="{EF96FE29-923B-711B-D34D-E1E958759EFE}"/>
              </a:ext>
            </a:extLst>
          </p:cNvPr>
          <p:cNvSpPr/>
          <p:nvPr/>
        </p:nvSpPr>
        <p:spPr>
          <a:xfrm>
            <a:off x="7619821" y="357570"/>
            <a:ext cx="311150" cy="147955"/>
          </a:xfrm>
          <a:custGeom>
            <a:avLst/>
            <a:gdLst/>
            <a:ahLst/>
            <a:cxnLst/>
            <a:rect l="l" t="t" r="r" b="b"/>
            <a:pathLst>
              <a:path w="311150" h="147954">
                <a:moveTo>
                  <a:pt x="173456" y="117487"/>
                </a:moveTo>
                <a:lnTo>
                  <a:pt x="158965" y="90170"/>
                </a:lnTo>
                <a:lnTo>
                  <a:pt x="51549" y="90170"/>
                </a:lnTo>
                <a:lnTo>
                  <a:pt x="54559" y="77076"/>
                </a:lnTo>
                <a:lnTo>
                  <a:pt x="56832" y="65532"/>
                </a:lnTo>
                <a:lnTo>
                  <a:pt x="58559" y="51498"/>
                </a:lnTo>
                <a:lnTo>
                  <a:pt x="59918" y="30949"/>
                </a:lnTo>
                <a:lnTo>
                  <a:pt x="106540" y="30949"/>
                </a:lnTo>
                <a:lnTo>
                  <a:pt x="106540" y="76644"/>
                </a:lnTo>
                <a:lnTo>
                  <a:pt x="139877" y="76644"/>
                </a:lnTo>
                <a:lnTo>
                  <a:pt x="139877" y="4584"/>
                </a:lnTo>
                <a:lnTo>
                  <a:pt x="31394" y="4584"/>
                </a:lnTo>
                <a:lnTo>
                  <a:pt x="30543" y="29260"/>
                </a:lnTo>
                <a:lnTo>
                  <a:pt x="28943" y="51130"/>
                </a:lnTo>
                <a:lnTo>
                  <a:pt x="25920" y="71132"/>
                </a:lnTo>
                <a:lnTo>
                  <a:pt x="20815" y="90170"/>
                </a:lnTo>
                <a:lnTo>
                  <a:pt x="0" y="90170"/>
                </a:lnTo>
                <a:lnTo>
                  <a:pt x="0" y="147955"/>
                </a:lnTo>
                <a:lnTo>
                  <a:pt x="30683" y="147955"/>
                </a:lnTo>
                <a:lnTo>
                  <a:pt x="30683" y="117487"/>
                </a:lnTo>
                <a:lnTo>
                  <a:pt x="173456" y="117487"/>
                </a:lnTo>
                <a:close/>
              </a:path>
              <a:path w="311150" h="147954">
                <a:moveTo>
                  <a:pt x="311137" y="71323"/>
                </a:moveTo>
                <a:lnTo>
                  <a:pt x="307225" y="39573"/>
                </a:lnTo>
                <a:lnTo>
                  <a:pt x="294474" y="17348"/>
                </a:lnTo>
                <a:lnTo>
                  <a:pt x="272478" y="4279"/>
                </a:lnTo>
                <a:lnTo>
                  <a:pt x="240842" y="0"/>
                </a:lnTo>
                <a:lnTo>
                  <a:pt x="210781" y="4267"/>
                </a:lnTo>
                <a:lnTo>
                  <a:pt x="188214" y="16560"/>
                </a:lnTo>
                <a:lnTo>
                  <a:pt x="174028" y="36106"/>
                </a:lnTo>
                <a:lnTo>
                  <a:pt x="169100" y="62128"/>
                </a:lnTo>
                <a:lnTo>
                  <a:pt x="173736" y="87782"/>
                </a:lnTo>
                <a:lnTo>
                  <a:pt x="187553" y="106502"/>
                </a:lnTo>
                <a:lnTo>
                  <a:pt x="210375" y="117957"/>
                </a:lnTo>
                <a:lnTo>
                  <a:pt x="242049" y="121843"/>
                </a:lnTo>
                <a:lnTo>
                  <a:pt x="256717" y="121653"/>
                </a:lnTo>
                <a:lnTo>
                  <a:pt x="308724" y="91147"/>
                </a:lnTo>
                <a:lnTo>
                  <a:pt x="293509" y="93408"/>
                </a:lnTo>
                <a:lnTo>
                  <a:pt x="276745" y="95072"/>
                </a:lnTo>
                <a:lnTo>
                  <a:pt x="259283" y="96113"/>
                </a:lnTo>
                <a:lnTo>
                  <a:pt x="242062" y="96469"/>
                </a:lnTo>
                <a:lnTo>
                  <a:pt x="224040" y="94386"/>
                </a:lnTo>
                <a:lnTo>
                  <a:pt x="211467" y="88036"/>
                </a:lnTo>
                <a:lnTo>
                  <a:pt x="204114" y="77190"/>
                </a:lnTo>
                <a:lnTo>
                  <a:pt x="201714" y="61645"/>
                </a:lnTo>
                <a:lnTo>
                  <a:pt x="204292" y="45656"/>
                </a:lnTo>
                <a:lnTo>
                  <a:pt x="211861" y="33820"/>
                </a:lnTo>
                <a:lnTo>
                  <a:pt x="224142" y="26454"/>
                </a:lnTo>
                <a:lnTo>
                  <a:pt x="240842" y="23926"/>
                </a:lnTo>
                <a:lnTo>
                  <a:pt x="255270" y="25501"/>
                </a:lnTo>
                <a:lnTo>
                  <a:pt x="266242" y="30187"/>
                </a:lnTo>
                <a:lnTo>
                  <a:pt x="273634" y="37909"/>
                </a:lnTo>
                <a:lnTo>
                  <a:pt x="277329" y="48590"/>
                </a:lnTo>
                <a:lnTo>
                  <a:pt x="229006" y="48590"/>
                </a:lnTo>
                <a:lnTo>
                  <a:pt x="216687" y="71323"/>
                </a:lnTo>
                <a:lnTo>
                  <a:pt x="311137" y="7132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21">
            <a:extLst>
              <a:ext uri="{FF2B5EF4-FFF2-40B4-BE49-F238E27FC236}">
                <a16:creationId xmlns:a16="http://schemas.microsoft.com/office/drawing/2014/main" xmlns="" id="{7DAC4876-504C-B798-51A8-C9862D869AFA}"/>
              </a:ext>
            </a:extLst>
          </p:cNvPr>
          <p:cNvSpPr txBox="1"/>
          <p:nvPr/>
        </p:nvSpPr>
        <p:spPr>
          <a:xfrm>
            <a:off x="1749839" y="189038"/>
            <a:ext cx="238506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b="1" spc="-30" dirty="0">
                <a:solidFill>
                  <a:srgbClr val="FEFEFE"/>
                </a:solidFill>
                <a:latin typeface="Candara Light" panose="020E0502030303020204" pitchFamily="34" charset="0"/>
                <a:cs typeface="Tahoma"/>
              </a:rPr>
              <a:t>ОТВЕТ !</a:t>
            </a:r>
            <a:endParaRPr dirty="0">
              <a:latin typeface="Candara Light" panose="020E0502030303020204" pitchFamily="34" charset="0"/>
              <a:cs typeface="Tahoma"/>
            </a:endParaRPr>
          </a:p>
        </p:txBody>
      </p:sp>
      <p:sp>
        <p:nvSpPr>
          <p:cNvPr id="3" name="object 6">
            <a:extLst>
              <a:ext uri="{FF2B5EF4-FFF2-40B4-BE49-F238E27FC236}">
                <a16:creationId xmlns:a16="http://schemas.microsoft.com/office/drawing/2014/main" xmlns="" id="{2444D102-E6EF-1E3B-A10E-2D0D7A470EEB}"/>
              </a:ext>
            </a:extLst>
          </p:cNvPr>
          <p:cNvSpPr txBox="1"/>
          <p:nvPr/>
        </p:nvSpPr>
        <p:spPr>
          <a:xfrm>
            <a:off x="1332006" y="1822450"/>
            <a:ext cx="6836331" cy="12567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40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МАЛЫЙ БИЗНЕС: </a:t>
            </a:r>
          </a:p>
          <a:p>
            <a:pPr marL="12700" algn="ctr">
              <a:spcBef>
                <a:spcPts val="100"/>
              </a:spcBef>
            </a:pPr>
            <a:r>
              <a:rPr lang="ru-RU" sz="4000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С ЧЕГО НАЧАТЬ?</a:t>
            </a:r>
          </a:p>
        </p:txBody>
      </p:sp>
    </p:spTree>
    <p:extLst>
      <p:ext uri="{BB962C8B-B14F-4D97-AF65-F5344CB8AC3E}">
        <p14:creationId xmlns:p14="http://schemas.microsoft.com/office/powerpoint/2010/main" val="996242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2149B57-53E8-E929-5830-2E26DBEC25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xmlns="" id="{6357C3AF-B879-CD46-6FC6-C528354119EA}"/>
              </a:ext>
            </a:extLst>
          </p:cNvPr>
          <p:cNvSpPr/>
          <p:nvPr/>
        </p:nvSpPr>
        <p:spPr>
          <a:xfrm>
            <a:off x="1011334" y="2238"/>
            <a:ext cx="3862070" cy="561340"/>
          </a:xfrm>
          <a:custGeom>
            <a:avLst/>
            <a:gdLst/>
            <a:ahLst/>
            <a:cxnLst/>
            <a:rect l="l" t="t" r="r" b="b"/>
            <a:pathLst>
              <a:path w="3862070" h="561340">
                <a:moveTo>
                  <a:pt x="3861686" y="0"/>
                </a:moveTo>
                <a:lnTo>
                  <a:pt x="0" y="0"/>
                </a:lnTo>
                <a:lnTo>
                  <a:pt x="0" y="561272"/>
                </a:lnTo>
                <a:lnTo>
                  <a:pt x="3861686" y="561272"/>
                </a:lnTo>
                <a:lnTo>
                  <a:pt x="3861686" y="0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xmlns="" id="{48F17A5F-0DFE-FD67-0082-E4D910C70516}"/>
              </a:ext>
            </a:extLst>
          </p:cNvPr>
          <p:cNvSpPr/>
          <p:nvPr/>
        </p:nvSpPr>
        <p:spPr>
          <a:xfrm>
            <a:off x="0" y="4794249"/>
            <a:ext cx="3135313" cy="674821"/>
          </a:xfrm>
          <a:custGeom>
            <a:avLst/>
            <a:gdLst/>
            <a:ahLst/>
            <a:cxnLst/>
            <a:rect l="l" t="t" r="r" b="b"/>
            <a:pathLst>
              <a:path w="2124075" h="1188720">
                <a:moveTo>
                  <a:pt x="0" y="1188533"/>
                </a:moveTo>
                <a:lnTo>
                  <a:pt x="2123488" y="1188533"/>
                </a:lnTo>
                <a:lnTo>
                  <a:pt x="2123488" y="0"/>
                </a:lnTo>
                <a:lnTo>
                  <a:pt x="0" y="0"/>
                </a:lnTo>
                <a:lnTo>
                  <a:pt x="0" y="1188533"/>
                </a:lnTo>
                <a:close/>
              </a:path>
            </a:pathLst>
          </a:custGeom>
          <a:solidFill>
            <a:srgbClr val="00B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7" name="object 27">
            <a:extLst>
              <a:ext uri="{FF2B5EF4-FFF2-40B4-BE49-F238E27FC236}">
                <a16:creationId xmlns:a16="http://schemas.microsoft.com/office/drawing/2014/main" xmlns="" id="{22196641-9462-B694-179F-B0267631C933}"/>
              </a:ext>
            </a:extLst>
          </p:cNvPr>
          <p:cNvGrpSpPr/>
          <p:nvPr/>
        </p:nvGrpSpPr>
        <p:grpSpPr>
          <a:xfrm>
            <a:off x="3134726" y="4794249"/>
            <a:ext cx="6596649" cy="674822"/>
            <a:chOff x="2123488" y="4280351"/>
            <a:chExt cx="5578475" cy="1188720"/>
          </a:xfrm>
        </p:grpSpPr>
        <p:sp>
          <p:nvSpPr>
            <p:cNvPr id="28" name="object 28">
              <a:extLst>
                <a:ext uri="{FF2B5EF4-FFF2-40B4-BE49-F238E27FC236}">
                  <a16:creationId xmlns:a16="http://schemas.microsoft.com/office/drawing/2014/main" xmlns="" id="{C5252455-A62D-0C47-4180-5240A6AB95C1}"/>
                </a:ext>
              </a:extLst>
            </p:cNvPr>
            <p:cNvSpPr/>
            <p:nvPr/>
          </p:nvSpPr>
          <p:spPr>
            <a:xfrm>
              <a:off x="4477543" y="4280351"/>
              <a:ext cx="897255" cy="1188720"/>
            </a:xfrm>
            <a:custGeom>
              <a:avLst/>
              <a:gdLst/>
              <a:ahLst/>
              <a:cxnLst/>
              <a:rect l="l" t="t" r="r" b="b"/>
              <a:pathLst>
                <a:path w="897254" h="1188720">
                  <a:moveTo>
                    <a:pt x="896830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896830" y="1188533"/>
                  </a:lnTo>
                  <a:lnTo>
                    <a:pt x="896830" y="0"/>
                  </a:lnTo>
                  <a:close/>
                </a:path>
              </a:pathLst>
            </a:custGeom>
            <a:solidFill>
              <a:srgbClr val="0082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>
              <a:extLst>
                <a:ext uri="{FF2B5EF4-FFF2-40B4-BE49-F238E27FC236}">
                  <a16:creationId xmlns:a16="http://schemas.microsoft.com/office/drawing/2014/main" xmlns="" id="{3F5C45C5-B221-E6C1-E86B-F3CDB964070B}"/>
                </a:ext>
              </a:extLst>
            </p:cNvPr>
            <p:cNvSpPr/>
            <p:nvPr/>
          </p:nvSpPr>
          <p:spPr>
            <a:xfrm>
              <a:off x="2123488" y="4280351"/>
              <a:ext cx="2354580" cy="1188720"/>
            </a:xfrm>
            <a:custGeom>
              <a:avLst/>
              <a:gdLst/>
              <a:ahLst/>
              <a:cxnLst/>
              <a:rect l="l" t="t" r="r" b="b"/>
              <a:pathLst>
                <a:path w="2354579" h="1188720">
                  <a:moveTo>
                    <a:pt x="2354051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54051" y="1188533"/>
                  </a:lnTo>
                  <a:lnTo>
                    <a:pt x="2354051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>
              <a:extLst>
                <a:ext uri="{FF2B5EF4-FFF2-40B4-BE49-F238E27FC236}">
                  <a16:creationId xmlns:a16="http://schemas.microsoft.com/office/drawing/2014/main" xmlns="" id="{A5352113-1973-0773-DA12-86255712D6C9}"/>
                </a:ext>
              </a:extLst>
            </p:cNvPr>
            <p:cNvSpPr/>
            <p:nvPr/>
          </p:nvSpPr>
          <p:spPr>
            <a:xfrm>
              <a:off x="5374374" y="4280351"/>
              <a:ext cx="2327910" cy="1188720"/>
            </a:xfrm>
            <a:custGeom>
              <a:avLst/>
              <a:gdLst/>
              <a:ahLst/>
              <a:cxnLst/>
              <a:rect l="l" t="t" r="r" b="b"/>
              <a:pathLst>
                <a:path w="2327909" h="1188720">
                  <a:moveTo>
                    <a:pt x="2327530" y="0"/>
                  </a:moveTo>
                  <a:lnTo>
                    <a:pt x="0" y="0"/>
                  </a:lnTo>
                  <a:lnTo>
                    <a:pt x="0" y="1188533"/>
                  </a:lnTo>
                  <a:lnTo>
                    <a:pt x="2327530" y="1188533"/>
                  </a:lnTo>
                  <a:lnTo>
                    <a:pt x="2327530" y="0"/>
                  </a:lnTo>
                  <a:close/>
                </a:path>
              </a:pathLst>
            </a:custGeom>
            <a:solidFill>
              <a:srgbClr val="3723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>
            <a:extLst>
              <a:ext uri="{FF2B5EF4-FFF2-40B4-BE49-F238E27FC236}">
                <a16:creationId xmlns:a16="http://schemas.microsoft.com/office/drawing/2014/main" xmlns="" id="{95F11789-1AE5-1418-88AB-2626FCFB808E}"/>
              </a:ext>
            </a:extLst>
          </p:cNvPr>
          <p:cNvSpPr/>
          <p:nvPr/>
        </p:nvSpPr>
        <p:spPr>
          <a:xfrm>
            <a:off x="7358202" y="362154"/>
            <a:ext cx="248285" cy="120014"/>
          </a:xfrm>
          <a:custGeom>
            <a:avLst/>
            <a:gdLst/>
            <a:ahLst/>
            <a:cxnLst/>
            <a:rect l="l" t="t" r="r" b="b"/>
            <a:pathLst>
              <a:path w="248284" h="120015">
                <a:moveTo>
                  <a:pt x="102654" y="0"/>
                </a:moveTo>
                <a:lnTo>
                  <a:pt x="0" y="0"/>
                </a:lnTo>
                <a:lnTo>
                  <a:pt x="0" y="112903"/>
                </a:lnTo>
                <a:lnTo>
                  <a:pt x="33566" y="112903"/>
                </a:lnTo>
                <a:lnTo>
                  <a:pt x="33566" y="28054"/>
                </a:lnTo>
                <a:lnTo>
                  <a:pt x="87198" y="28054"/>
                </a:lnTo>
                <a:lnTo>
                  <a:pt x="102654" y="0"/>
                </a:lnTo>
                <a:close/>
              </a:path>
              <a:path w="248284" h="120015">
                <a:moveTo>
                  <a:pt x="147345" y="0"/>
                </a:moveTo>
                <a:lnTo>
                  <a:pt x="114020" y="0"/>
                </a:lnTo>
                <a:lnTo>
                  <a:pt x="114020" y="74701"/>
                </a:lnTo>
                <a:lnTo>
                  <a:pt x="122072" y="70942"/>
                </a:lnTo>
                <a:lnTo>
                  <a:pt x="130683" y="66370"/>
                </a:lnTo>
                <a:lnTo>
                  <a:pt x="139293" y="61239"/>
                </a:lnTo>
                <a:lnTo>
                  <a:pt x="147345" y="55841"/>
                </a:lnTo>
                <a:lnTo>
                  <a:pt x="147345" y="0"/>
                </a:lnTo>
                <a:close/>
              </a:path>
              <a:path w="248284" h="120015">
                <a:moveTo>
                  <a:pt x="247853" y="254"/>
                </a:moveTo>
                <a:lnTo>
                  <a:pt x="221754" y="254"/>
                </a:lnTo>
                <a:lnTo>
                  <a:pt x="198704" y="24790"/>
                </a:lnTo>
                <a:lnTo>
                  <a:pt x="171411" y="50088"/>
                </a:lnTo>
                <a:lnTo>
                  <a:pt x="142367" y="72694"/>
                </a:lnTo>
                <a:lnTo>
                  <a:pt x="114020" y="89217"/>
                </a:lnTo>
                <a:lnTo>
                  <a:pt x="114020" y="119684"/>
                </a:lnTo>
                <a:lnTo>
                  <a:pt x="139585" y="107861"/>
                </a:lnTo>
                <a:lnTo>
                  <a:pt x="164960" y="92087"/>
                </a:lnTo>
                <a:lnTo>
                  <a:pt x="189979" y="72656"/>
                </a:lnTo>
                <a:lnTo>
                  <a:pt x="214515" y="49847"/>
                </a:lnTo>
                <a:lnTo>
                  <a:pt x="214515" y="113157"/>
                </a:lnTo>
                <a:lnTo>
                  <a:pt x="247853" y="113157"/>
                </a:lnTo>
                <a:lnTo>
                  <a:pt x="247853" y="254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xmlns="" id="{A5754FAC-19E3-6515-034F-5A549D90F4A4}"/>
              </a:ext>
            </a:extLst>
          </p:cNvPr>
          <p:cNvSpPr/>
          <p:nvPr/>
        </p:nvSpPr>
        <p:spPr>
          <a:xfrm>
            <a:off x="7178700" y="303404"/>
            <a:ext cx="165100" cy="172085"/>
          </a:xfrm>
          <a:custGeom>
            <a:avLst/>
            <a:gdLst/>
            <a:ahLst/>
            <a:cxnLst/>
            <a:rect l="l" t="t" r="r" b="b"/>
            <a:pathLst>
              <a:path w="165100" h="172084">
                <a:moveTo>
                  <a:pt x="77787" y="143852"/>
                </a:moveTo>
                <a:lnTo>
                  <a:pt x="17386" y="143852"/>
                </a:lnTo>
                <a:lnTo>
                  <a:pt x="0" y="171907"/>
                </a:lnTo>
                <a:lnTo>
                  <a:pt x="77787" y="171907"/>
                </a:lnTo>
                <a:lnTo>
                  <a:pt x="77787" y="143852"/>
                </a:lnTo>
                <a:close/>
              </a:path>
              <a:path w="165100" h="172084">
                <a:moveTo>
                  <a:pt x="164515" y="171653"/>
                </a:moveTo>
                <a:lnTo>
                  <a:pt x="99288" y="0"/>
                </a:lnTo>
                <a:lnTo>
                  <a:pt x="54838" y="0"/>
                </a:lnTo>
                <a:lnTo>
                  <a:pt x="98564" y="101066"/>
                </a:lnTo>
                <a:lnTo>
                  <a:pt x="89420" y="97332"/>
                </a:lnTo>
                <a:lnTo>
                  <a:pt x="80086" y="94780"/>
                </a:lnTo>
                <a:lnTo>
                  <a:pt x="70027" y="93306"/>
                </a:lnTo>
                <a:lnTo>
                  <a:pt x="58699" y="92837"/>
                </a:lnTo>
                <a:lnTo>
                  <a:pt x="53136" y="92837"/>
                </a:lnTo>
                <a:lnTo>
                  <a:pt x="45643" y="93319"/>
                </a:lnTo>
                <a:lnTo>
                  <a:pt x="43726" y="93814"/>
                </a:lnTo>
                <a:lnTo>
                  <a:pt x="25844" y="125971"/>
                </a:lnTo>
                <a:lnTo>
                  <a:pt x="27533" y="125971"/>
                </a:lnTo>
                <a:lnTo>
                  <a:pt x="35750" y="124993"/>
                </a:lnTo>
                <a:lnTo>
                  <a:pt x="46380" y="124993"/>
                </a:lnTo>
                <a:lnTo>
                  <a:pt x="90309" y="133616"/>
                </a:lnTo>
                <a:lnTo>
                  <a:pt x="120307" y="166103"/>
                </a:lnTo>
                <a:lnTo>
                  <a:pt x="121513" y="171653"/>
                </a:lnTo>
                <a:lnTo>
                  <a:pt x="164515" y="17165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6" name="object 36">
            <a:extLst>
              <a:ext uri="{FF2B5EF4-FFF2-40B4-BE49-F238E27FC236}">
                <a16:creationId xmlns:a16="http://schemas.microsoft.com/office/drawing/2014/main" xmlns="" id="{AA699102-68F5-BD6F-19CE-D0FB31C36749}"/>
              </a:ext>
            </a:extLst>
          </p:cNvPr>
          <p:cNvGrpSpPr/>
          <p:nvPr/>
        </p:nvGrpSpPr>
        <p:grpSpPr>
          <a:xfrm>
            <a:off x="7928334" y="362147"/>
            <a:ext cx="302260" cy="113664"/>
            <a:chOff x="6917097" y="362147"/>
            <a:chExt cx="302260" cy="113664"/>
          </a:xfrm>
        </p:grpSpPr>
        <p:sp>
          <p:nvSpPr>
            <p:cNvPr id="37" name="object 37">
              <a:extLst>
                <a:ext uri="{FF2B5EF4-FFF2-40B4-BE49-F238E27FC236}">
                  <a16:creationId xmlns:a16="http://schemas.microsoft.com/office/drawing/2014/main" xmlns="" id="{C2C57423-20E3-AD3E-C4B3-785A85AD1BE5}"/>
                </a:ext>
              </a:extLst>
            </p:cNvPr>
            <p:cNvSpPr/>
            <p:nvPr/>
          </p:nvSpPr>
          <p:spPr>
            <a:xfrm>
              <a:off x="6917097" y="362147"/>
              <a:ext cx="149225" cy="113664"/>
            </a:xfrm>
            <a:custGeom>
              <a:avLst/>
              <a:gdLst/>
              <a:ahLst/>
              <a:cxnLst/>
              <a:rect l="l" t="t" r="r" b="b"/>
              <a:pathLst>
                <a:path w="149225" h="113665">
                  <a:moveTo>
                    <a:pt x="148808" y="0"/>
                  </a:moveTo>
                  <a:lnTo>
                    <a:pt x="37922" y="0"/>
                  </a:lnTo>
                  <a:lnTo>
                    <a:pt x="37922" y="10401"/>
                  </a:lnTo>
                  <a:lnTo>
                    <a:pt x="37656" y="33323"/>
                  </a:lnTo>
                  <a:lnTo>
                    <a:pt x="34058" y="73987"/>
                  </a:lnTo>
                  <a:lnTo>
                    <a:pt x="26800" y="85594"/>
                  </a:lnTo>
                  <a:lnTo>
                    <a:pt x="14485" y="85594"/>
                  </a:lnTo>
                  <a:lnTo>
                    <a:pt x="0" y="112428"/>
                  </a:lnTo>
                  <a:lnTo>
                    <a:pt x="6518" y="113397"/>
                  </a:lnTo>
                  <a:lnTo>
                    <a:pt x="12562" y="113634"/>
                  </a:lnTo>
                  <a:lnTo>
                    <a:pt x="21739" y="113634"/>
                  </a:lnTo>
                  <a:lnTo>
                    <a:pt x="61246" y="84160"/>
                  </a:lnTo>
                  <a:lnTo>
                    <a:pt x="66790" y="42046"/>
                  </a:lnTo>
                  <a:lnTo>
                    <a:pt x="67153" y="26601"/>
                  </a:lnTo>
                  <a:lnTo>
                    <a:pt x="115469" y="26601"/>
                  </a:lnTo>
                  <a:lnTo>
                    <a:pt x="115469" y="112910"/>
                  </a:lnTo>
                  <a:lnTo>
                    <a:pt x="148808" y="112910"/>
                  </a:lnTo>
                  <a:lnTo>
                    <a:pt x="148808" y="0"/>
                  </a:lnTo>
                  <a:close/>
                </a:path>
              </a:pathLst>
            </a:custGeom>
            <a:solidFill>
              <a:srgbClr val="004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>
              <a:extLst>
                <a:ext uri="{FF2B5EF4-FFF2-40B4-BE49-F238E27FC236}">
                  <a16:creationId xmlns:a16="http://schemas.microsoft.com/office/drawing/2014/main" xmlns="" id="{1AB6C3AC-9A5E-940A-A6D3-EBAF829B2EFF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94894" y="362147"/>
              <a:ext cx="124413" cy="112900"/>
            </a:xfrm>
            <a:prstGeom prst="rect">
              <a:avLst/>
            </a:prstGeom>
          </p:spPr>
        </p:pic>
      </p:grpSp>
      <p:sp>
        <p:nvSpPr>
          <p:cNvPr id="39" name="object 39">
            <a:extLst>
              <a:ext uri="{FF2B5EF4-FFF2-40B4-BE49-F238E27FC236}">
                <a16:creationId xmlns:a16="http://schemas.microsoft.com/office/drawing/2014/main" xmlns="" id="{867EB7FF-ACBC-F2B1-3FE0-731B1C729102}"/>
              </a:ext>
            </a:extLst>
          </p:cNvPr>
          <p:cNvSpPr/>
          <p:nvPr/>
        </p:nvSpPr>
        <p:spPr>
          <a:xfrm>
            <a:off x="7619821" y="357570"/>
            <a:ext cx="311150" cy="147955"/>
          </a:xfrm>
          <a:custGeom>
            <a:avLst/>
            <a:gdLst/>
            <a:ahLst/>
            <a:cxnLst/>
            <a:rect l="l" t="t" r="r" b="b"/>
            <a:pathLst>
              <a:path w="311150" h="147954">
                <a:moveTo>
                  <a:pt x="173456" y="117487"/>
                </a:moveTo>
                <a:lnTo>
                  <a:pt x="158965" y="90170"/>
                </a:lnTo>
                <a:lnTo>
                  <a:pt x="51549" y="90170"/>
                </a:lnTo>
                <a:lnTo>
                  <a:pt x="54559" y="77076"/>
                </a:lnTo>
                <a:lnTo>
                  <a:pt x="56832" y="65532"/>
                </a:lnTo>
                <a:lnTo>
                  <a:pt x="58559" y="51498"/>
                </a:lnTo>
                <a:lnTo>
                  <a:pt x="59918" y="30949"/>
                </a:lnTo>
                <a:lnTo>
                  <a:pt x="106540" y="30949"/>
                </a:lnTo>
                <a:lnTo>
                  <a:pt x="106540" y="76644"/>
                </a:lnTo>
                <a:lnTo>
                  <a:pt x="139877" y="76644"/>
                </a:lnTo>
                <a:lnTo>
                  <a:pt x="139877" y="4584"/>
                </a:lnTo>
                <a:lnTo>
                  <a:pt x="31394" y="4584"/>
                </a:lnTo>
                <a:lnTo>
                  <a:pt x="30543" y="29260"/>
                </a:lnTo>
                <a:lnTo>
                  <a:pt x="28943" y="51130"/>
                </a:lnTo>
                <a:lnTo>
                  <a:pt x="25920" y="71132"/>
                </a:lnTo>
                <a:lnTo>
                  <a:pt x="20815" y="90170"/>
                </a:lnTo>
                <a:lnTo>
                  <a:pt x="0" y="90170"/>
                </a:lnTo>
                <a:lnTo>
                  <a:pt x="0" y="147955"/>
                </a:lnTo>
                <a:lnTo>
                  <a:pt x="30683" y="147955"/>
                </a:lnTo>
                <a:lnTo>
                  <a:pt x="30683" y="117487"/>
                </a:lnTo>
                <a:lnTo>
                  <a:pt x="173456" y="117487"/>
                </a:lnTo>
                <a:close/>
              </a:path>
              <a:path w="311150" h="147954">
                <a:moveTo>
                  <a:pt x="311137" y="71323"/>
                </a:moveTo>
                <a:lnTo>
                  <a:pt x="307225" y="39573"/>
                </a:lnTo>
                <a:lnTo>
                  <a:pt x="294474" y="17348"/>
                </a:lnTo>
                <a:lnTo>
                  <a:pt x="272478" y="4279"/>
                </a:lnTo>
                <a:lnTo>
                  <a:pt x="240842" y="0"/>
                </a:lnTo>
                <a:lnTo>
                  <a:pt x="210781" y="4267"/>
                </a:lnTo>
                <a:lnTo>
                  <a:pt x="188214" y="16560"/>
                </a:lnTo>
                <a:lnTo>
                  <a:pt x="174028" y="36106"/>
                </a:lnTo>
                <a:lnTo>
                  <a:pt x="169100" y="62128"/>
                </a:lnTo>
                <a:lnTo>
                  <a:pt x="173736" y="87782"/>
                </a:lnTo>
                <a:lnTo>
                  <a:pt x="187553" y="106502"/>
                </a:lnTo>
                <a:lnTo>
                  <a:pt x="210375" y="117957"/>
                </a:lnTo>
                <a:lnTo>
                  <a:pt x="242049" y="121843"/>
                </a:lnTo>
                <a:lnTo>
                  <a:pt x="256717" y="121653"/>
                </a:lnTo>
                <a:lnTo>
                  <a:pt x="308724" y="91147"/>
                </a:lnTo>
                <a:lnTo>
                  <a:pt x="293509" y="93408"/>
                </a:lnTo>
                <a:lnTo>
                  <a:pt x="276745" y="95072"/>
                </a:lnTo>
                <a:lnTo>
                  <a:pt x="259283" y="96113"/>
                </a:lnTo>
                <a:lnTo>
                  <a:pt x="242062" y="96469"/>
                </a:lnTo>
                <a:lnTo>
                  <a:pt x="224040" y="94386"/>
                </a:lnTo>
                <a:lnTo>
                  <a:pt x="211467" y="88036"/>
                </a:lnTo>
                <a:lnTo>
                  <a:pt x="204114" y="77190"/>
                </a:lnTo>
                <a:lnTo>
                  <a:pt x="201714" y="61645"/>
                </a:lnTo>
                <a:lnTo>
                  <a:pt x="204292" y="45656"/>
                </a:lnTo>
                <a:lnTo>
                  <a:pt x="211861" y="33820"/>
                </a:lnTo>
                <a:lnTo>
                  <a:pt x="224142" y="26454"/>
                </a:lnTo>
                <a:lnTo>
                  <a:pt x="240842" y="23926"/>
                </a:lnTo>
                <a:lnTo>
                  <a:pt x="255270" y="25501"/>
                </a:lnTo>
                <a:lnTo>
                  <a:pt x="266242" y="30187"/>
                </a:lnTo>
                <a:lnTo>
                  <a:pt x="273634" y="37909"/>
                </a:lnTo>
                <a:lnTo>
                  <a:pt x="277329" y="48590"/>
                </a:lnTo>
                <a:lnTo>
                  <a:pt x="229006" y="48590"/>
                </a:lnTo>
                <a:lnTo>
                  <a:pt x="216687" y="71323"/>
                </a:lnTo>
                <a:lnTo>
                  <a:pt x="311137" y="71323"/>
                </a:lnTo>
                <a:close/>
              </a:path>
            </a:pathLst>
          </a:custGeom>
          <a:solidFill>
            <a:srgbClr val="0041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21">
            <a:extLst>
              <a:ext uri="{FF2B5EF4-FFF2-40B4-BE49-F238E27FC236}">
                <a16:creationId xmlns:a16="http://schemas.microsoft.com/office/drawing/2014/main" xmlns="" id="{DF73E3DF-52BE-DDFB-0D0B-E7937CB48099}"/>
              </a:ext>
            </a:extLst>
          </p:cNvPr>
          <p:cNvSpPr txBox="1"/>
          <p:nvPr/>
        </p:nvSpPr>
        <p:spPr>
          <a:xfrm>
            <a:off x="1749839" y="189038"/>
            <a:ext cx="238506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b="1" spc="-30" dirty="0">
                <a:solidFill>
                  <a:srgbClr val="FEFEFE"/>
                </a:solidFill>
                <a:latin typeface="Candara Light" panose="020E0502030303020204" pitchFamily="34" charset="0"/>
                <a:cs typeface="Tahoma"/>
              </a:rPr>
              <a:t>Бизнес Шерифы</a:t>
            </a:r>
            <a:endParaRPr dirty="0">
              <a:latin typeface="Candara Light" panose="020E0502030303020204" pitchFamily="34" charset="0"/>
              <a:cs typeface="Tahoma"/>
            </a:endParaRPr>
          </a:p>
        </p:txBody>
      </p:sp>
      <p:sp>
        <p:nvSpPr>
          <p:cNvPr id="3" name="object 6">
            <a:extLst>
              <a:ext uri="{FF2B5EF4-FFF2-40B4-BE49-F238E27FC236}">
                <a16:creationId xmlns:a16="http://schemas.microsoft.com/office/drawing/2014/main" xmlns="" id="{6E43CC52-A130-A948-C989-6835DCD4BA69}"/>
              </a:ext>
            </a:extLst>
          </p:cNvPr>
          <p:cNvSpPr txBox="1"/>
          <p:nvPr/>
        </p:nvSpPr>
        <p:spPr>
          <a:xfrm>
            <a:off x="228943" y="1140963"/>
            <a:ext cx="4934739" cy="28854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l">
              <a:spcBef>
                <a:spcPts val="100"/>
              </a:spcBef>
            </a:pPr>
            <a:r>
              <a:rPr lang="ru-RU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Есть в каждом городе и районе, помогут в решении ваших вопросов</a:t>
            </a:r>
          </a:p>
          <a:p>
            <a:pPr marL="12700" algn="l">
              <a:spcBef>
                <a:spcPts val="100"/>
              </a:spcBef>
            </a:pPr>
            <a:endParaRPr lang="ru-RU" b="1" spc="-45" dirty="0">
              <a:solidFill>
                <a:srgbClr val="237FC2"/>
              </a:solidFill>
              <a:latin typeface="Candara Light" panose="020E0502030303020204" pitchFamily="34" charset="0"/>
              <a:cs typeface="Tahoma"/>
            </a:endParaRPr>
          </a:p>
          <a:p>
            <a:pPr marL="298450" indent="-285750" algn="l">
              <a:spcBef>
                <a:spcPts val="100"/>
              </a:spcBef>
              <a:buFontTx/>
              <a:buChar char="-"/>
            </a:pPr>
            <a:r>
              <a:rPr lang="ru-RU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Меры поддержки, </a:t>
            </a:r>
          </a:p>
          <a:p>
            <a:pPr marL="298450" indent="-285750" algn="l">
              <a:spcBef>
                <a:spcPts val="100"/>
              </a:spcBef>
              <a:buFontTx/>
              <a:buChar char="-"/>
            </a:pPr>
            <a:r>
              <a:rPr lang="ru-RU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Свободные помещения, земли</a:t>
            </a:r>
          </a:p>
          <a:p>
            <a:pPr marL="298450" indent="-285750" algn="l">
              <a:spcBef>
                <a:spcPts val="100"/>
              </a:spcBef>
              <a:buFontTx/>
              <a:buChar char="-"/>
            </a:pPr>
            <a:r>
              <a:rPr lang="ru-RU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Знают формы налогообложения</a:t>
            </a:r>
          </a:p>
          <a:p>
            <a:pPr marL="298450" indent="-285750" algn="l">
              <a:spcBef>
                <a:spcPts val="100"/>
              </a:spcBef>
              <a:buFontTx/>
              <a:buChar char="-"/>
            </a:pPr>
            <a:r>
              <a:rPr lang="ru-RU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Регулярно проходят обучение</a:t>
            </a:r>
          </a:p>
          <a:p>
            <a:pPr marL="298450" indent="-285750" algn="l">
              <a:spcBef>
                <a:spcPts val="100"/>
              </a:spcBef>
              <a:buFontTx/>
              <a:buChar char="-"/>
            </a:pPr>
            <a:r>
              <a:rPr lang="ru-RU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Могут выйти к контролирующим организациям</a:t>
            </a:r>
          </a:p>
          <a:p>
            <a:pPr marL="298450" indent="-285750" algn="l">
              <a:spcBef>
                <a:spcPts val="100"/>
              </a:spcBef>
              <a:buFontTx/>
              <a:buChar char="-"/>
            </a:pPr>
            <a:r>
              <a:rPr lang="ru-RU" b="1" spc="-45" dirty="0">
                <a:solidFill>
                  <a:srgbClr val="237FC2"/>
                </a:solidFill>
                <a:latin typeface="Candara Light" panose="020E0502030303020204" pitchFamily="34" charset="0"/>
                <a:cs typeface="Tahoma"/>
              </a:rPr>
              <a:t>И многое другое</a:t>
            </a:r>
          </a:p>
          <a:p>
            <a:pPr marL="298450" indent="-285750" algn="l">
              <a:spcBef>
                <a:spcPts val="100"/>
              </a:spcBef>
              <a:buFontTx/>
              <a:buChar char="-"/>
            </a:pPr>
            <a:endParaRPr lang="ru-RU" b="1" spc="-45" dirty="0">
              <a:solidFill>
                <a:srgbClr val="237FC2"/>
              </a:solidFill>
              <a:latin typeface="Candara Light" panose="020E0502030303020204" pitchFamily="34" charset="0"/>
              <a:cs typeface="Tahoma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58AF294-5BC7-DE9E-4617-4511EE1F2B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4053" y="679309"/>
            <a:ext cx="3879494" cy="1684999"/>
          </a:xfrm>
          <a:prstGeom prst="rect">
            <a:avLst/>
          </a:prstGeom>
        </p:spPr>
      </p:pic>
      <p:sp>
        <p:nvSpPr>
          <p:cNvPr id="6" name="Стрелка: вниз 5">
            <a:extLst>
              <a:ext uri="{FF2B5EF4-FFF2-40B4-BE49-F238E27FC236}">
                <a16:creationId xmlns:a16="http://schemas.microsoft.com/office/drawing/2014/main" xmlns="" id="{F9FAE54B-374E-21C2-0009-5EDA20F6BC89}"/>
              </a:ext>
            </a:extLst>
          </p:cNvPr>
          <p:cNvSpPr/>
          <p:nvPr/>
        </p:nvSpPr>
        <p:spPr>
          <a:xfrm rot="16200000">
            <a:off x="4606703" y="1942239"/>
            <a:ext cx="533400" cy="674821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78F6D3C4-8F86-7139-D91B-B32CB57C075D}"/>
              </a:ext>
            </a:extLst>
          </p:cNvPr>
          <p:cNvCxnSpPr/>
          <p:nvPr/>
        </p:nvCxnSpPr>
        <p:spPr>
          <a:xfrm>
            <a:off x="5476577" y="2279650"/>
            <a:ext cx="160278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4731643-DC5E-4408-8259-6F70E23F3F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2886" y="2508705"/>
            <a:ext cx="4205647" cy="223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0857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</TotalTime>
  <Words>532</Words>
  <Application>Microsoft Office PowerPoint</Application>
  <PresentationFormat>Произвольный</PresentationFormat>
  <Paragraphs>110</Paragraphs>
  <Slides>21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0" baseType="lpstr">
      <vt:lpstr>Microsoft JhengHei UI Light</vt:lpstr>
      <vt:lpstr>Arial</vt:lpstr>
      <vt:lpstr>Calibri</vt:lpstr>
      <vt:lpstr>Calibri Light</vt:lpstr>
      <vt:lpstr>Candara Light</vt:lpstr>
      <vt:lpstr>Tahoma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Закон Республики Башкортостан от 28.06.2024 года №147-з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Агидель_брошюра_214х152мм.cdr</dc:title>
  <dc:creator>XE</dc:creator>
  <cp:lastModifiedBy>Учетная запись Майкрософт</cp:lastModifiedBy>
  <cp:revision>20</cp:revision>
  <dcterms:created xsi:type="dcterms:W3CDTF">2024-10-23T12:46:16Z</dcterms:created>
  <dcterms:modified xsi:type="dcterms:W3CDTF">2025-11-26T02:46:22Z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2024-10-04T00:00:00Z</vt:filetime>
  </property>
  <property fmtid="{D5CDD505-2E9C-101B-9397-08002B2CF9AE}" pid="3" name="Creator">
    <vt:lpwstr>CorelDRAW 2022</vt:lpwstr>
  </property>
  <property fmtid="{D5CDD505-2E9C-101B-9397-08002B2CF9AE}" pid="4" name="LastSaved">
    <vt:filetime>2024-10-23T00:00:00Z</vt:filetime>
  </property>
  <property fmtid="{D5CDD505-2E9C-101B-9397-08002B2CF9AE}" pid="5" name="Producer">
    <vt:lpwstr>Corel PDF Engine Version 24.2.0.444</vt:lpwstr>
  </property>
</Properties>
</file>